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77" r:id="rId3"/>
    <p:sldId id="257" r:id="rId4"/>
    <p:sldId id="259" r:id="rId5"/>
    <p:sldId id="258" r:id="rId6"/>
    <p:sldId id="261" r:id="rId7"/>
    <p:sldId id="274" r:id="rId8"/>
    <p:sldId id="275" r:id="rId9"/>
    <p:sldId id="270" r:id="rId10"/>
    <p:sldId id="273" r:id="rId11"/>
    <p:sldId id="271" r:id="rId12"/>
    <p:sldId id="272" r:id="rId13"/>
    <p:sldId id="276" r:id="rId14"/>
    <p:sldId id="280"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li" initials="VS" lastIdx="1" clrIdx="0">
    <p:extLst>
      <p:ext uri="{19B8F6BF-5375-455C-9EA6-DF929625EA0E}">
        <p15:presenceInfo xmlns:p15="http://schemas.microsoft.com/office/powerpoint/2012/main" userId="Val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7F5F"/>
    <a:srgbClr val="7F0055"/>
    <a:srgbClr val="983778"/>
    <a:srgbClr val="005032"/>
    <a:srgbClr val="46B067"/>
    <a:srgbClr val="793A64"/>
    <a:srgbClr val="21ADDF"/>
    <a:srgbClr val="D9D9D9"/>
    <a:srgbClr val="E5231E"/>
    <a:srgbClr val="F39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7" autoAdjust="0"/>
    <p:restoredTop sz="66536" autoAdjust="0"/>
  </p:normalViewPr>
  <p:slideViewPr>
    <p:cSldViewPr snapToGrid="0" showGuides="1">
      <p:cViewPr varScale="1">
        <p:scale>
          <a:sx n="61" d="100"/>
          <a:sy n="61" d="100"/>
        </p:scale>
        <p:origin x="1292" y="48"/>
      </p:cViewPr>
      <p:guideLst>
        <p:guide orient="horz" pos="2137"/>
        <p:guide pos="3863"/>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123" d="100"/>
          <a:sy n="123" d="100"/>
        </p:scale>
        <p:origin x="412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62A8FC9D-F43F-46DF-AB84-D16B4FE96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5C44FE1A-0908-41E4-95DB-BFB4F1D6759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2DD77A-0ADA-4BD8-8ADF-1A2DE6CE050A}" type="datetimeFigureOut">
              <a:rPr lang="de-DE" smtClean="0"/>
              <a:pPr/>
              <a:t>08.02.2023</a:t>
            </a:fld>
            <a:endParaRPr lang="de-DE"/>
          </a:p>
        </p:txBody>
      </p:sp>
      <p:sp>
        <p:nvSpPr>
          <p:cNvPr id="4" name="Fußzeilenplatzhalter 3">
            <a:extLst>
              <a:ext uri="{FF2B5EF4-FFF2-40B4-BE49-F238E27FC236}">
                <a16:creationId xmlns:a16="http://schemas.microsoft.com/office/drawing/2014/main" id="{324E1856-71BD-48F8-BDDC-5816DF8B7AA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FC3A80C8-98B0-4B0C-886B-24F26E010D3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355F6FB-A8E3-4A20-9907-C2813BF103BD}" type="slidenum">
              <a:rPr lang="de-DE" smtClean="0"/>
              <a:pPr/>
              <a:t>‹#›</a:t>
            </a:fld>
            <a:endParaRPr lang="de-DE"/>
          </a:p>
        </p:txBody>
      </p:sp>
    </p:spTree>
    <p:extLst>
      <p:ext uri="{BB962C8B-B14F-4D97-AF65-F5344CB8AC3E}">
        <p14:creationId xmlns:p14="http://schemas.microsoft.com/office/powerpoint/2010/main" val="320072780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22847B-1B09-4FB9-A3F6-7C5481EE238A}" type="datetimeFigureOut">
              <a:rPr lang="en-US" smtClean="0"/>
              <a:pPr/>
              <a:t>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934EE8-1DD6-4929-B7B8-30F750D483F0}" type="slidenum">
              <a:rPr lang="en-US" smtClean="0"/>
              <a:pPr/>
              <a:t>‹#›</a:t>
            </a:fld>
            <a:endParaRPr lang="en-US"/>
          </a:p>
        </p:txBody>
      </p:sp>
    </p:spTree>
    <p:extLst>
      <p:ext uri="{BB962C8B-B14F-4D97-AF65-F5344CB8AC3E}">
        <p14:creationId xmlns:p14="http://schemas.microsoft.com/office/powerpoint/2010/main" val="3324487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38934EE8-1DD6-4929-B7B8-30F750D483F0}" type="slidenum">
              <a:rPr lang="en-US" smtClean="0"/>
              <a:pPr/>
              <a:t>1</a:t>
            </a:fld>
            <a:endParaRPr lang="en-US" dirty="0"/>
          </a:p>
        </p:txBody>
      </p:sp>
    </p:spTree>
    <p:extLst>
      <p:ext uri="{BB962C8B-B14F-4D97-AF65-F5344CB8AC3E}">
        <p14:creationId xmlns:p14="http://schemas.microsoft.com/office/powerpoint/2010/main" val="5709723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time plan of our project.</a:t>
            </a:r>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11</a:t>
            </a:fld>
            <a:endParaRPr lang="en-US"/>
          </a:p>
        </p:txBody>
      </p:sp>
    </p:spTree>
    <p:extLst>
      <p:ext uri="{BB962C8B-B14F-4D97-AF65-F5344CB8AC3E}">
        <p14:creationId xmlns:p14="http://schemas.microsoft.com/office/powerpoint/2010/main" val="444455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these are the all task of our project that I performed with my teammates.</a:t>
            </a:r>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12</a:t>
            </a:fld>
            <a:endParaRPr lang="en-US"/>
          </a:p>
        </p:txBody>
      </p:sp>
    </p:spTree>
    <p:extLst>
      <p:ext uri="{BB962C8B-B14F-4D97-AF65-F5344CB8AC3E}">
        <p14:creationId xmlns:p14="http://schemas.microsoft.com/office/powerpoint/2010/main" val="5354752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circuit of our project. As you can shown in picture the all the equipment’s are interconnected with each other.</a:t>
            </a:r>
          </a:p>
          <a:p>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13</a:t>
            </a:fld>
            <a:endParaRPr lang="en-US"/>
          </a:p>
        </p:txBody>
      </p:sp>
    </p:spTree>
    <p:extLst>
      <p:ext uri="{BB962C8B-B14F-4D97-AF65-F5344CB8AC3E}">
        <p14:creationId xmlns:p14="http://schemas.microsoft.com/office/powerpoint/2010/main" val="3559570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-This is implement of our project,</a:t>
            </a:r>
          </a:p>
          <a:p>
            <a:r>
              <a:rPr lang="en-GB" dirty="0"/>
              <a:t>you can see how detect a visibility of gas quantity around the particular area.</a:t>
            </a:r>
          </a:p>
          <a:p>
            <a:r>
              <a:rPr lang="en-GB" dirty="0"/>
              <a:t>-you can see how much amount of dust in the air. Which is good or bad for the environment </a:t>
            </a:r>
          </a:p>
          <a:p>
            <a:r>
              <a:rPr lang="en-GB" dirty="0"/>
              <a:t>-It can shows you temperature of current weather.</a:t>
            </a:r>
          </a:p>
          <a:p>
            <a:r>
              <a:rPr lang="en-GB" dirty="0"/>
              <a:t>-In the gas quality sensor we already fix a minimum to maximum range. which is indicate as good, bad and danger</a:t>
            </a:r>
          </a:p>
          <a:p>
            <a:r>
              <a:rPr lang="en-GB" dirty="0"/>
              <a:t> for the particular area, where we want to use it.</a:t>
            </a:r>
          </a:p>
          <a:p>
            <a:endParaRPr lang="en-GB" dirty="0"/>
          </a:p>
          <a:p>
            <a:r>
              <a:rPr lang="en-GB" dirty="0"/>
              <a:t>-so yea this is our implantation. </a:t>
            </a:r>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14</a:t>
            </a:fld>
            <a:endParaRPr lang="en-US"/>
          </a:p>
        </p:txBody>
      </p:sp>
    </p:spTree>
    <p:extLst>
      <p:ext uri="{BB962C8B-B14F-4D97-AF65-F5344CB8AC3E}">
        <p14:creationId xmlns:p14="http://schemas.microsoft.com/office/powerpoint/2010/main" val="2401007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would like to present our implementation study. So basically air quality is a common problem in our lives.</a:t>
            </a:r>
          </a:p>
          <a:p>
            <a:r>
              <a:rPr lang="en-GB" dirty="0"/>
              <a:t>-</a:t>
            </a:r>
            <a:r>
              <a:rPr lang="en-US" dirty="0"/>
              <a:t>The measurement of air quality is an important </a:t>
            </a:r>
            <a:r>
              <a:rPr lang="en-GB" dirty="0"/>
              <a:t>part of</a:t>
            </a:r>
            <a:r>
              <a:rPr lang="en-US" dirty="0"/>
              <a:t> public awareness.</a:t>
            </a:r>
            <a:endParaRPr lang="en-GB" dirty="0"/>
          </a:p>
          <a:p>
            <a:r>
              <a:rPr lang="en-GB" dirty="0"/>
              <a:t>-</a:t>
            </a:r>
            <a:r>
              <a:rPr lang="en-US" dirty="0"/>
              <a:t>People nowadays more than ever need to analyze their local air quality in order to understand how they live and what they breathe because of how quickly industrial has been progressed.</a:t>
            </a:r>
          </a:p>
          <a:p>
            <a:r>
              <a:rPr lang="en-US" dirty="0"/>
              <a:t>-so here, In this study, we suggested a real-time air quality and pollution monitoring system built on an Olimexino platform. For air </a:t>
            </a:r>
            <a:r>
              <a:rPr lang="en-GB" dirty="0"/>
              <a:t>quality measures,  we are using MQ135 sensor.</a:t>
            </a:r>
          </a:p>
          <a:p>
            <a:r>
              <a:rPr lang="en-GB" dirty="0"/>
              <a:t>-</a:t>
            </a:r>
            <a:r>
              <a:rPr lang="en-US" dirty="0"/>
              <a:t> An air monitoring system is designed to provide a safe, useful, and effective solution to continuously and quickly assess of the air quality.</a:t>
            </a:r>
            <a:endParaRPr lang="en-GB"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3</a:t>
            </a:fld>
            <a:endParaRPr lang="en-US"/>
          </a:p>
        </p:txBody>
      </p:sp>
    </p:spTree>
    <p:extLst>
      <p:ext uri="{BB962C8B-B14F-4D97-AF65-F5344CB8AC3E}">
        <p14:creationId xmlns:p14="http://schemas.microsoft.com/office/powerpoint/2010/main" val="3665060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Introduction-Air pollution is caused by a variety of factors, including the release of dangerous gases by industry, the pollution of cars, and a rise in the amount of harmful chemicals and particle pollution in the atmosphere.</a:t>
            </a:r>
          </a:p>
          <a:p>
            <a:r>
              <a:rPr lang="en-US" dirty="0"/>
              <a:t>-Levels of pollution are rapidly growing due to causes that can harm human health, such as industry, urbanization, increased population, and transportation use.</a:t>
            </a:r>
          </a:p>
          <a:p>
            <a:r>
              <a:rPr lang="en-US" dirty="0"/>
              <a:t>-Dust particles is one of the most important causes for the increase in air pollution. We can find the amount of dust particles through the circuit </a:t>
            </a:r>
            <a:r>
              <a:rPr lang="en-GB" dirty="0"/>
              <a:t>implementation, For this implementation we used Olimexino, Bread board, (MQ135 as a air quality &amp; Gas sensor), Dust sensor, Humidity sensor as a temperature sensor and LCD screen for the output.  </a:t>
            </a:r>
            <a:endParaRPr lang="en-US" dirty="0"/>
          </a:p>
        </p:txBody>
      </p:sp>
      <p:sp>
        <p:nvSpPr>
          <p:cNvPr id="4" name="Slide Number Placeholder 3"/>
          <p:cNvSpPr>
            <a:spLocks noGrp="1"/>
          </p:cNvSpPr>
          <p:nvPr>
            <p:ph type="sldNum" sz="quarter" idx="10"/>
          </p:nvPr>
        </p:nvSpPr>
        <p:spPr/>
        <p:txBody>
          <a:bodyPr/>
          <a:lstStyle/>
          <a:p>
            <a:fld id="{38934EE8-1DD6-4929-B7B8-30F750D483F0}"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all the </a:t>
            </a:r>
            <a:r>
              <a:rPr lang="en-GB" dirty="0" err="1"/>
              <a:t>equipments</a:t>
            </a:r>
            <a:r>
              <a:rPr lang="en-GB" dirty="0"/>
              <a:t> which is we used in our system.</a:t>
            </a:r>
          </a:p>
          <a:p>
            <a:endParaRPr lang="en-GB"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5</a:t>
            </a:fld>
            <a:endParaRPr lang="en-US"/>
          </a:p>
        </p:txBody>
      </p:sp>
    </p:spTree>
    <p:extLst>
      <p:ext uri="{BB962C8B-B14F-4D97-AF65-F5344CB8AC3E}">
        <p14:creationId xmlns:p14="http://schemas.microsoft.com/office/powerpoint/2010/main" val="1113936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would like to present First equipment Arduino or Olimexino. We use here </a:t>
            </a:r>
            <a:r>
              <a:rPr lang="en-GB" dirty="0" err="1"/>
              <a:t>Olimaxino</a:t>
            </a:r>
            <a:r>
              <a:rPr lang="en-GB" dirty="0"/>
              <a:t> which is work as Arduino uno</a:t>
            </a:r>
          </a:p>
          <a:p>
            <a:r>
              <a:rPr lang="en-GB" dirty="0"/>
              <a:t> this microcontroller </a:t>
            </a:r>
            <a:r>
              <a:rPr lang="en-US" dirty="0"/>
              <a:t>can interface with a number of sensors.</a:t>
            </a:r>
          </a:p>
          <a:p>
            <a:r>
              <a:rPr lang="en-US" dirty="0"/>
              <a:t>-This board can be used with the greatest amount of effectiveness due to its flexibility and accessibility</a:t>
            </a:r>
          </a:p>
          <a:p>
            <a:r>
              <a:rPr lang="en-US" dirty="0"/>
              <a:t> </a:t>
            </a:r>
            <a:r>
              <a:rPr lang="en-GB" dirty="0"/>
              <a:t>as the no of equipment partials.</a:t>
            </a:r>
          </a:p>
          <a:p>
            <a:r>
              <a:rPr lang="en-GB" dirty="0"/>
              <a:t>Next one is </a:t>
            </a:r>
            <a:r>
              <a:rPr lang="en-GB" dirty="0" err="1"/>
              <a:t>Mq</a:t>
            </a:r>
            <a:r>
              <a:rPr lang="en-GB" dirty="0"/>
              <a:t> 135 which contains air quality sensor and gas detect sensor</a:t>
            </a:r>
          </a:p>
          <a:p>
            <a:r>
              <a:rPr lang="en-GB" dirty="0"/>
              <a:t>-</a:t>
            </a:r>
            <a:r>
              <a:rPr lang="en-US" dirty="0"/>
              <a:t>this sensor will detect a wide range of chemicals, including ammonia, benzene, nitric oxide, smoke gases, and many more.</a:t>
            </a:r>
          </a:p>
          <a:p>
            <a:r>
              <a:rPr lang="en-US" dirty="0"/>
              <a:t>As u can see in our implementation, It is indicated by the poor, very bad, and good air </a:t>
            </a:r>
            <a:r>
              <a:rPr lang="en-GB" dirty="0"/>
              <a:t>quality as an output.</a:t>
            </a:r>
          </a:p>
          <a:p>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6</a:t>
            </a:fld>
            <a:endParaRPr lang="en-US"/>
          </a:p>
        </p:txBody>
      </p:sp>
    </p:spTree>
    <p:extLst>
      <p:ext uri="{BB962C8B-B14F-4D97-AF65-F5344CB8AC3E}">
        <p14:creationId xmlns:p14="http://schemas.microsoft.com/office/powerpoint/2010/main" val="816870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third one is temperature sensor &amp; humidity sensor both will work as  which is utilized indoor and outdoors too.</a:t>
            </a:r>
            <a:r>
              <a:rPr lang="en-US" dirty="0"/>
              <a:t>. </a:t>
            </a:r>
            <a:r>
              <a:rPr lang="en-GB" dirty="0"/>
              <a:t>this sensor indicates the temperature of monitoring important instrument or device in industrial systems. These both sensor work equally. It shown a device that calculates the relative humidity in specific area. Which is indicate in analogue and digital varieties.</a:t>
            </a:r>
          </a:p>
          <a:p>
            <a:endParaRPr lang="en-GB" dirty="0"/>
          </a:p>
          <a:p>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7</a:t>
            </a:fld>
            <a:endParaRPr lang="en-US"/>
          </a:p>
        </p:txBody>
      </p:sp>
    </p:spTree>
    <p:extLst>
      <p:ext uri="{BB962C8B-B14F-4D97-AF65-F5344CB8AC3E}">
        <p14:creationId xmlns:p14="http://schemas.microsoft.com/office/powerpoint/2010/main" val="1244506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fourth one is dust sensor, </a:t>
            </a:r>
            <a:r>
              <a:rPr lang="en-US" dirty="0"/>
              <a:t>It is used to identify small particles in the air that can eventually cause huge pollutions.</a:t>
            </a:r>
          </a:p>
          <a:p>
            <a:r>
              <a:rPr lang="en-US" dirty="0"/>
              <a:t>Such as micro size water droplet, like fog and mist, as particles. </a:t>
            </a:r>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8</a:t>
            </a:fld>
            <a:endParaRPr lang="en-US"/>
          </a:p>
        </p:txBody>
      </p:sp>
    </p:spTree>
    <p:extLst>
      <p:ext uri="{BB962C8B-B14F-4D97-AF65-F5344CB8AC3E}">
        <p14:creationId xmlns:p14="http://schemas.microsoft.com/office/powerpoint/2010/main" val="4060564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LCD display  - we used 16*2 LCD screen. </a:t>
            </a:r>
          </a:p>
          <a:p>
            <a:r>
              <a:rPr lang="en-GB" dirty="0"/>
              <a:t>It shows numeric and alphanumeric </a:t>
            </a:r>
            <a:r>
              <a:rPr lang="en-GB" dirty="0" err="1"/>
              <a:t>charaters</a:t>
            </a:r>
            <a:r>
              <a:rPr lang="en-GB" dirty="0"/>
              <a:t> in matrix and segmental displays</a:t>
            </a:r>
          </a:p>
          <a:p>
            <a:r>
              <a:rPr lang="en-GB" dirty="0"/>
              <a:t>It indicate RS which is a register, R/W for read and write mode, and Enables. &amp; the display contains 8 digit data in single panel.</a:t>
            </a:r>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9</a:t>
            </a:fld>
            <a:endParaRPr lang="en-US"/>
          </a:p>
        </p:txBody>
      </p:sp>
    </p:spTree>
    <p:extLst>
      <p:ext uri="{BB962C8B-B14F-4D97-AF65-F5344CB8AC3E}">
        <p14:creationId xmlns:p14="http://schemas.microsoft.com/office/powerpoint/2010/main" val="2012208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our system’s block diagrams </a:t>
            </a:r>
          </a:p>
          <a:p>
            <a:endParaRPr lang="en-GB" dirty="0"/>
          </a:p>
          <a:p>
            <a:r>
              <a:rPr lang="en-GB" dirty="0"/>
              <a:t>The </a:t>
            </a:r>
            <a:r>
              <a:rPr lang="en-GB" dirty="0" err="1"/>
              <a:t>Mq</a:t>
            </a:r>
            <a:r>
              <a:rPr lang="en-GB" dirty="0"/>
              <a:t> 135, dust sensor, temperature sensor or humidity sensor, these all equipment's are connected with the Olimexino and the LCD shows u the output of the system. </a:t>
            </a:r>
          </a:p>
          <a:p>
            <a:endParaRPr lang="en-GB" dirty="0"/>
          </a:p>
          <a:p>
            <a:endParaRPr lang="en-DE" dirty="0"/>
          </a:p>
        </p:txBody>
      </p:sp>
      <p:sp>
        <p:nvSpPr>
          <p:cNvPr id="4" name="Slide Number Placeholder 3"/>
          <p:cNvSpPr>
            <a:spLocks noGrp="1"/>
          </p:cNvSpPr>
          <p:nvPr>
            <p:ph type="sldNum" sz="quarter" idx="5"/>
          </p:nvPr>
        </p:nvSpPr>
        <p:spPr/>
        <p:txBody>
          <a:bodyPr/>
          <a:lstStyle/>
          <a:p>
            <a:fld id="{38934EE8-1DD6-4929-B7B8-30F750D483F0}" type="slidenum">
              <a:rPr lang="en-US" smtClean="0"/>
              <a:pPr/>
              <a:t>10</a:t>
            </a:fld>
            <a:endParaRPr lang="en-US"/>
          </a:p>
        </p:txBody>
      </p:sp>
    </p:spTree>
    <p:extLst>
      <p:ext uri="{BB962C8B-B14F-4D97-AF65-F5344CB8AC3E}">
        <p14:creationId xmlns:p14="http://schemas.microsoft.com/office/powerpoint/2010/main" val="18781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3154BEC2-D09B-4CD1-9EA2-89FC05B25BF2}"/>
              </a:ext>
            </a:extLst>
          </p:cNvPr>
          <p:cNvSpPr>
            <a:spLocks noGrp="1"/>
          </p:cNvSpPr>
          <p:nvPr>
            <p:ph type="pic" sz="quarter" idx="13"/>
          </p:nvPr>
        </p:nvSpPr>
        <p:spPr>
          <a:xfrm>
            <a:off x="0" y="1089025"/>
            <a:ext cx="12192000" cy="2879725"/>
          </a:xfrm>
          <a:prstGeom prst="rect">
            <a:avLst/>
          </a:prstGeom>
        </p:spPr>
        <p:txBody>
          <a:bodyPr/>
          <a:lstStyle>
            <a:lvl1pPr marL="0">
              <a:defRPr/>
            </a:lvl1pPr>
          </a:lstStyle>
          <a:p>
            <a:endParaRPr lang="en-US" dirty="0"/>
          </a:p>
        </p:txBody>
      </p:sp>
      <p:sp>
        <p:nvSpPr>
          <p:cNvPr id="2" name="Title 1">
            <a:extLst>
              <a:ext uri="{FF2B5EF4-FFF2-40B4-BE49-F238E27FC236}">
                <a16:creationId xmlns:a16="http://schemas.microsoft.com/office/drawing/2014/main" id="{5F4A09D3-9A56-4D70-AB01-BC424B382397}"/>
              </a:ext>
            </a:extLst>
          </p:cNvPr>
          <p:cNvSpPr>
            <a:spLocks noGrp="1"/>
          </p:cNvSpPr>
          <p:nvPr>
            <p:ph type="ctrTitle"/>
          </p:nvPr>
        </p:nvSpPr>
        <p:spPr>
          <a:xfrm>
            <a:off x="695327" y="3968749"/>
            <a:ext cx="7956548" cy="1198412"/>
          </a:xfrm>
          <a:prstGeom prst="rect">
            <a:avLst/>
          </a:prstGeom>
        </p:spPr>
        <p:txBody>
          <a:bodyPr anchor="b">
            <a:normAutofit/>
          </a:bodyPr>
          <a:lstStyle>
            <a:lvl1pPr algn="l">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1B17D1ED-732F-4E2D-9A7F-62AAA6BF4E8C}"/>
              </a:ext>
            </a:extLst>
          </p:cNvPr>
          <p:cNvSpPr>
            <a:spLocks noGrp="1"/>
          </p:cNvSpPr>
          <p:nvPr>
            <p:ph type="subTitle" idx="1"/>
          </p:nvPr>
        </p:nvSpPr>
        <p:spPr>
          <a:xfrm>
            <a:off x="695325" y="5202085"/>
            <a:ext cx="11496675" cy="927253"/>
          </a:xfrm>
          <a:prstGeom prst="rect">
            <a:avLst/>
          </a:prstGeom>
        </p:spPr>
        <p:txBody>
          <a:bodyPr lIns="0" tIns="0" rIns="0" bIns="0">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Rectangle 7">
            <a:extLst>
              <a:ext uri="{FF2B5EF4-FFF2-40B4-BE49-F238E27FC236}">
                <a16:creationId xmlns:a16="http://schemas.microsoft.com/office/drawing/2014/main" id="{DEA04D85-A798-4EE8-983B-ABFCB9D55E4A}"/>
              </a:ext>
            </a:extLst>
          </p:cNvPr>
          <p:cNvSpPr/>
          <p:nvPr userDrawn="1"/>
        </p:nvSpPr>
        <p:spPr>
          <a:xfrm>
            <a:off x="0" y="3968750"/>
            <a:ext cx="12192000" cy="13802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Picture Placeholder 24">
            <a:extLst>
              <a:ext uri="{FF2B5EF4-FFF2-40B4-BE49-F238E27FC236}">
                <a16:creationId xmlns:a16="http://schemas.microsoft.com/office/drawing/2014/main" id="{1FF7F2E1-BDFC-4820-BDEF-EFCE2E04CADC}"/>
              </a:ext>
            </a:extLst>
          </p:cNvPr>
          <p:cNvSpPr>
            <a:spLocks noGrp="1"/>
          </p:cNvSpPr>
          <p:nvPr>
            <p:ph type="pic" sz="quarter" idx="15"/>
          </p:nvPr>
        </p:nvSpPr>
        <p:spPr>
          <a:xfrm>
            <a:off x="6213687" y="371953"/>
            <a:ext cx="2534303" cy="502699"/>
          </a:xfrm>
          <a:prstGeom prst="rect">
            <a:avLst/>
          </a:prstGeom>
        </p:spPr>
        <p:txBody>
          <a:bodyPr/>
          <a:lstStyle/>
          <a:p>
            <a:endParaRPr lang="en-US" dirty="0"/>
          </a:p>
        </p:txBody>
      </p:sp>
      <p:sp>
        <p:nvSpPr>
          <p:cNvPr id="27" name="Picture Placeholder 24">
            <a:extLst>
              <a:ext uri="{FF2B5EF4-FFF2-40B4-BE49-F238E27FC236}">
                <a16:creationId xmlns:a16="http://schemas.microsoft.com/office/drawing/2014/main" id="{957E0D45-AD1A-4F04-B48D-D5ED9B2EC5EA}"/>
              </a:ext>
            </a:extLst>
          </p:cNvPr>
          <p:cNvSpPr>
            <a:spLocks noGrp="1"/>
          </p:cNvSpPr>
          <p:nvPr>
            <p:ph type="pic" sz="quarter" idx="16"/>
          </p:nvPr>
        </p:nvSpPr>
        <p:spPr>
          <a:xfrm>
            <a:off x="695325" y="371953"/>
            <a:ext cx="2749020" cy="502699"/>
          </a:xfrm>
          <a:prstGeom prst="rect">
            <a:avLst/>
          </a:prstGeom>
        </p:spPr>
        <p:txBody>
          <a:bodyPr/>
          <a:lstStyle/>
          <a:p>
            <a:endParaRPr lang="en-US" dirty="0"/>
          </a:p>
        </p:txBody>
      </p:sp>
      <p:sp>
        <p:nvSpPr>
          <p:cNvPr id="19" name="Picture Placeholder 24">
            <a:extLst>
              <a:ext uri="{FF2B5EF4-FFF2-40B4-BE49-F238E27FC236}">
                <a16:creationId xmlns:a16="http://schemas.microsoft.com/office/drawing/2014/main" id="{EA9F3FA5-4FE9-4C17-AD95-3D4AB5051265}"/>
              </a:ext>
            </a:extLst>
          </p:cNvPr>
          <p:cNvSpPr>
            <a:spLocks noGrp="1"/>
          </p:cNvSpPr>
          <p:nvPr>
            <p:ph type="pic" sz="quarter" idx="17"/>
          </p:nvPr>
        </p:nvSpPr>
        <p:spPr>
          <a:xfrm>
            <a:off x="3454506" y="371953"/>
            <a:ext cx="2749020" cy="502699"/>
          </a:xfrm>
          <a:prstGeom prst="rect">
            <a:avLst/>
          </a:prstGeom>
        </p:spPr>
        <p:txBody>
          <a:bodyPr/>
          <a:lstStyle/>
          <a:p>
            <a:endParaRPr lang="en-US" dirty="0"/>
          </a:p>
        </p:txBody>
      </p:sp>
      <p:sp>
        <p:nvSpPr>
          <p:cNvPr id="35" name="Textplatzhalter 33">
            <a:extLst>
              <a:ext uri="{FF2B5EF4-FFF2-40B4-BE49-F238E27FC236}">
                <a16:creationId xmlns:a16="http://schemas.microsoft.com/office/drawing/2014/main" id="{56E6E3EB-54DB-4637-AC45-F5DBF43AA3C2}"/>
              </a:ext>
            </a:extLst>
          </p:cNvPr>
          <p:cNvSpPr>
            <a:spLocks noGrp="1"/>
          </p:cNvSpPr>
          <p:nvPr>
            <p:ph type="body" sz="quarter" idx="21"/>
          </p:nvPr>
        </p:nvSpPr>
        <p:spPr>
          <a:xfrm>
            <a:off x="695325" y="6356350"/>
            <a:ext cx="5610225"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16" name="Picture Placeholder 24">
            <a:extLst>
              <a:ext uri="{FF2B5EF4-FFF2-40B4-BE49-F238E27FC236}">
                <a16:creationId xmlns:a16="http://schemas.microsoft.com/office/drawing/2014/main" id="{AC0CF571-5E53-43BD-818C-433ACA21680A}"/>
              </a:ext>
            </a:extLst>
          </p:cNvPr>
          <p:cNvSpPr>
            <a:spLocks noGrp="1"/>
          </p:cNvSpPr>
          <p:nvPr>
            <p:ph type="pic" sz="quarter" idx="25"/>
          </p:nvPr>
        </p:nvSpPr>
        <p:spPr>
          <a:xfrm>
            <a:off x="8747657" y="371952"/>
            <a:ext cx="2534303" cy="502699"/>
          </a:xfrm>
          <a:prstGeom prst="rect">
            <a:avLst/>
          </a:prstGeom>
        </p:spPr>
        <p:txBody>
          <a:bodyPr/>
          <a:lstStyle/>
          <a:p>
            <a:endParaRPr lang="en-US" dirty="0"/>
          </a:p>
        </p:txBody>
      </p:sp>
      <p:sp>
        <p:nvSpPr>
          <p:cNvPr id="13" name="Datumsplatzhalter 12">
            <a:extLst>
              <a:ext uri="{FF2B5EF4-FFF2-40B4-BE49-F238E27FC236}">
                <a16:creationId xmlns:a16="http://schemas.microsoft.com/office/drawing/2014/main" id="{5EA87B94-F2A0-427E-B660-8569B5EA0977}"/>
              </a:ext>
            </a:extLst>
          </p:cNvPr>
          <p:cNvSpPr>
            <a:spLocks noGrp="1"/>
          </p:cNvSpPr>
          <p:nvPr>
            <p:ph type="dt" sz="half" idx="26"/>
          </p:nvPr>
        </p:nvSpPr>
        <p:spPr/>
        <p:txBody>
          <a:bodyPr/>
          <a:lstStyle/>
          <a:p>
            <a:fld id="{A7FD4101-24B4-40F9-A10C-172E9486C766}" type="datetime1">
              <a:rPr lang="en-US" smtClean="0"/>
              <a:pPr/>
              <a:t>2/8/2023</a:t>
            </a:fld>
            <a:endParaRPr lang="de-DE" dirty="0"/>
          </a:p>
        </p:txBody>
      </p:sp>
      <p:sp>
        <p:nvSpPr>
          <p:cNvPr id="14" name="Fußzeilenplatzhalter 13">
            <a:extLst>
              <a:ext uri="{FF2B5EF4-FFF2-40B4-BE49-F238E27FC236}">
                <a16:creationId xmlns:a16="http://schemas.microsoft.com/office/drawing/2014/main" id="{407E4E8E-7AEA-4798-B41B-E44C9A4442FB}"/>
              </a:ext>
            </a:extLst>
          </p:cNvPr>
          <p:cNvSpPr>
            <a:spLocks noGrp="1"/>
          </p:cNvSpPr>
          <p:nvPr>
            <p:ph type="ftr" sz="quarter" idx="27"/>
          </p:nvPr>
        </p:nvSpPr>
        <p:spPr/>
        <p:txBody>
          <a:bodyPr/>
          <a:lstStyle/>
          <a:p>
            <a:r>
              <a:rPr lang="de-DE"/>
              <a:t>Valentin Schwind</a:t>
            </a:r>
            <a:endParaRPr lang="de-DE" dirty="0"/>
          </a:p>
        </p:txBody>
      </p:sp>
      <p:sp>
        <p:nvSpPr>
          <p:cNvPr id="15" name="Foliennummernplatzhalter 14">
            <a:extLst>
              <a:ext uri="{FF2B5EF4-FFF2-40B4-BE49-F238E27FC236}">
                <a16:creationId xmlns:a16="http://schemas.microsoft.com/office/drawing/2014/main" id="{1BF9F099-A708-492B-9666-B1030F072A27}"/>
              </a:ext>
            </a:extLst>
          </p:cNvPr>
          <p:cNvSpPr>
            <a:spLocks noGrp="1"/>
          </p:cNvSpPr>
          <p:nvPr>
            <p:ph type="sldNum" sz="quarter" idx="28"/>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2176122049"/>
      </p:ext>
    </p:extLst>
  </p:cSld>
  <p:clrMapOvr>
    <a:masterClrMapping/>
  </p:clrMapOvr>
  <p:extLst>
    <p:ext uri="{DCECCB84-F9BA-43D5-87BE-67443E8EF086}">
      <p15:sldGuideLst xmlns:p15="http://schemas.microsoft.com/office/powerpoint/2012/main">
        <p15:guide id="1" pos="438" userDrawn="1">
          <p15:clr>
            <a:srgbClr val="FBAE40"/>
          </p15:clr>
        </p15:guide>
        <p15:guide id="2" pos="3840" userDrawn="1">
          <p15:clr>
            <a:srgbClr val="FBAE40"/>
          </p15:clr>
        </p15:guide>
        <p15:guide id="3" orient="horz" pos="392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4BB15FE-2D2F-4B97-B98A-CD16A1CC59A0}"/>
              </a:ext>
            </a:extLst>
          </p:cNvPr>
          <p:cNvSpPr>
            <a:spLocks noGrp="1"/>
          </p:cNvSpPr>
          <p:nvPr>
            <p:ph type="pic" idx="1"/>
          </p:nvPr>
        </p:nvSpPr>
        <p:spPr>
          <a:xfrm>
            <a:off x="0" y="3968751"/>
            <a:ext cx="8651875" cy="226500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Rectangle 14">
            <a:extLst>
              <a:ext uri="{FF2B5EF4-FFF2-40B4-BE49-F238E27FC236}">
                <a16:creationId xmlns:a16="http://schemas.microsoft.com/office/drawing/2014/main" id="{932AD0B1-3165-4B2D-B899-6312064BE865}"/>
              </a:ext>
            </a:extLst>
          </p:cNvPr>
          <p:cNvSpPr/>
          <p:nvPr userDrawn="1"/>
        </p:nvSpPr>
        <p:spPr>
          <a:xfrm>
            <a:off x="0" y="3846158"/>
            <a:ext cx="8651875" cy="12259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itle 16">
            <a:extLst>
              <a:ext uri="{FF2B5EF4-FFF2-40B4-BE49-F238E27FC236}">
                <a16:creationId xmlns:a16="http://schemas.microsoft.com/office/drawing/2014/main" id="{C3CB6C37-C5A3-4C73-9F3D-27E4BE6AAA49}"/>
              </a:ext>
            </a:extLst>
          </p:cNvPr>
          <p:cNvSpPr>
            <a:spLocks noGrp="1"/>
          </p:cNvSpPr>
          <p:nvPr>
            <p:ph type="title"/>
          </p:nvPr>
        </p:nvSpPr>
        <p:spPr>
          <a:xfrm>
            <a:off x="695325" y="365126"/>
            <a:ext cx="10801349" cy="723900"/>
          </a:xfrm>
        </p:spPr>
        <p:txBody>
          <a:bodyPr/>
          <a:lstStyle/>
          <a:p>
            <a:r>
              <a:rPr lang="en-US" dirty="0"/>
              <a:t>Click to edit Master title style</a:t>
            </a:r>
          </a:p>
        </p:txBody>
      </p:sp>
      <p:sp>
        <p:nvSpPr>
          <p:cNvPr id="19" name="Text Placeholder 18">
            <a:extLst>
              <a:ext uri="{FF2B5EF4-FFF2-40B4-BE49-F238E27FC236}">
                <a16:creationId xmlns:a16="http://schemas.microsoft.com/office/drawing/2014/main" id="{97F5D411-2DE6-483B-87D6-585923619774}"/>
              </a:ext>
            </a:extLst>
          </p:cNvPr>
          <p:cNvSpPr>
            <a:spLocks noGrp="1"/>
          </p:cNvSpPr>
          <p:nvPr>
            <p:ph type="body" sz="quarter" idx="13"/>
          </p:nvPr>
        </p:nvSpPr>
        <p:spPr>
          <a:xfrm>
            <a:off x="695326" y="1811916"/>
            <a:ext cx="7956549" cy="2037994"/>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8">
            <a:extLst>
              <a:ext uri="{FF2B5EF4-FFF2-40B4-BE49-F238E27FC236}">
                <a16:creationId xmlns:a16="http://schemas.microsoft.com/office/drawing/2014/main" id="{7AD510D0-BC02-41A3-BF1B-4BEBF1628E88}"/>
              </a:ext>
            </a:extLst>
          </p:cNvPr>
          <p:cNvSpPr>
            <a:spLocks noGrp="1"/>
          </p:cNvSpPr>
          <p:nvPr>
            <p:ph type="body" sz="quarter" idx="15" hasCustomPrompt="1"/>
          </p:nvPr>
        </p:nvSpPr>
        <p:spPr>
          <a:xfrm>
            <a:off x="695327" y="1089025"/>
            <a:ext cx="10801348"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2" name="Datumsplatzhalter 1">
            <a:extLst>
              <a:ext uri="{FF2B5EF4-FFF2-40B4-BE49-F238E27FC236}">
                <a16:creationId xmlns:a16="http://schemas.microsoft.com/office/drawing/2014/main" id="{D46B8C75-D5B2-4AC9-8C30-F373F3B7AE36}"/>
              </a:ext>
            </a:extLst>
          </p:cNvPr>
          <p:cNvSpPr>
            <a:spLocks noGrp="1"/>
          </p:cNvSpPr>
          <p:nvPr>
            <p:ph type="dt" sz="half" idx="16"/>
          </p:nvPr>
        </p:nvSpPr>
        <p:spPr/>
        <p:txBody>
          <a:bodyPr/>
          <a:lstStyle/>
          <a:p>
            <a:fld id="{CC10FFCE-489A-4035-9E81-616285FE8385}" type="datetime1">
              <a:rPr lang="en-US" smtClean="0"/>
              <a:pPr/>
              <a:t>2/8/2023</a:t>
            </a:fld>
            <a:endParaRPr lang="de-DE"/>
          </a:p>
        </p:txBody>
      </p:sp>
      <p:sp>
        <p:nvSpPr>
          <p:cNvPr id="4" name="Fußzeilenplatzhalter 3">
            <a:extLst>
              <a:ext uri="{FF2B5EF4-FFF2-40B4-BE49-F238E27FC236}">
                <a16:creationId xmlns:a16="http://schemas.microsoft.com/office/drawing/2014/main" id="{6F017C71-5FC7-42A7-83BA-25BA02E968C9}"/>
              </a:ext>
            </a:extLst>
          </p:cNvPr>
          <p:cNvSpPr>
            <a:spLocks noGrp="1"/>
          </p:cNvSpPr>
          <p:nvPr>
            <p:ph type="ftr" sz="quarter" idx="17"/>
          </p:nvPr>
        </p:nvSpPr>
        <p:spPr/>
        <p:txBody>
          <a:bodyPr/>
          <a:lstStyle/>
          <a:p>
            <a:r>
              <a:rPr lang="de-DE"/>
              <a:t>Valentin Schwind</a:t>
            </a:r>
            <a:endParaRPr lang="de-DE" dirty="0"/>
          </a:p>
        </p:txBody>
      </p:sp>
      <p:sp>
        <p:nvSpPr>
          <p:cNvPr id="5" name="Foliennummernplatzhalter 4">
            <a:extLst>
              <a:ext uri="{FF2B5EF4-FFF2-40B4-BE49-F238E27FC236}">
                <a16:creationId xmlns:a16="http://schemas.microsoft.com/office/drawing/2014/main" id="{8C3859DE-9B48-4A38-B4ED-4B67BB102778}"/>
              </a:ext>
            </a:extLst>
          </p:cNvPr>
          <p:cNvSpPr>
            <a:spLocks noGrp="1"/>
          </p:cNvSpPr>
          <p:nvPr>
            <p:ph type="sldNum" sz="quarter" idx="18"/>
          </p:nvPr>
        </p:nvSpPr>
        <p:spPr/>
        <p:txBody>
          <a:bodyPr/>
          <a:lstStyle/>
          <a:p>
            <a:fld id="{C564DEAC-083F-4EA1-9D67-84BB3A537A3E}" type="slidenum">
              <a:rPr lang="de-DE" smtClean="0"/>
              <a:pPr/>
              <a:t>‹#›</a:t>
            </a:fld>
            <a:endParaRPr lang="de-DE"/>
          </a:p>
        </p:txBody>
      </p:sp>
      <p:sp>
        <p:nvSpPr>
          <p:cNvPr id="16" name="Textplatzhalter 33">
            <a:extLst>
              <a:ext uri="{FF2B5EF4-FFF2-40B4-BE49-F238E27FC236}">
                <a16:creationId xmlns:a16="http://schemas.microsoft.com/office/drawing/2014/main" id="{64429B62-8741-49E0-AB30-FF383524DCDF}"/>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3653064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4BB15FE-2D2F-4B97-B98A-CD16A1CC59A0}"/>
              </a:ext>
            </a:extLst>
          </p:cNvPr>
          <p:cNvSpPr>
            <a:spLocks noGrp="1"/>
          </p:cNvSpPr>
          <p:nvPr>
            <p:ph type="pic" idx="1"/>
          </p:nvPr>
        </p:nvSpPr>
        <p:spPr>
          <a:xfrm>
            <a:off x="0" y="1923364"/>
            <a:ext cx="12192000" cy="430979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5" name="Rectangle 14">
            <a:extLst>
              <a:ext uri="{FF2B5EF4-FFF2-40B4-BE49-F238E27FC236}">
                <a16:creationId xmlns:a16="http://schemas.microsoft.com/office/drawing/2014/main" id="{932AD0B1-3165-4B2D-B899-6312064BE865}"/>
              </a:ext>
            </a:extLst>
          </p:cNvPr>
          <p:cNvSpPr/>
          <p:nvPr userDrawn="1"/>
        </p:nvSpPr>
        <p:spPr>
          <a:xfrm>
            <a:off x="0" y="1808163"/>
            <a:ext cx="12193200" cy="115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itle 16">
            <a:extLst>
              <a:ext uri="{FF2B5EF4-FFF2-40B4-BE49-F238E27FC236}">
                <a16:creationId xmlns:a16="http://schemas.microsoft.com/office/drawing/2014/main" id="{C3CB6C37-C5A3-4C73-9F3D-27E4BE6AAA49}"/>
              </a:ext>
            </a:extLst>
          </p:cNvPr>
          <p:cNvSpPr>
            <a:spLocks noGrp="1"/>
          </p:cNvSpPr>
          <p:nvPr>
            <p:ph type="title"/>
          </p:nvPr>
        </p:nvSpPr>
        <p:spPr>
          <a:xfrm>
            <a:off x="695325" y="365126"/>
            <a:ext cx="10801349" cy="723900"/>
          </a:xfrm>
        </p:spPr>
        <p:txBody>
          <a:bodyPr/>
          <a:lstStyle/>
          <a:p>
            <a:r>
              <a:rPr lang="en-US" dirty="0"/>
              <a:t>Click to edit Master title style</a:t>
            </a:r>
          </a:p>
        </p:txBody>
      </p:sp>
      <p:sp>
        <p:nvSpPr>
          <p:cNvPr id="20" name="Text Placeholder 8">
            <a:extLst>
              <a:ext uri="{FF2B5EF4-FFF2-40B4-BE49-F238E27FC236}">
                <a16:creationId xmlns:a16="http://schemas.microsoft.com/office/drawing/2014/main" id="{7AD510D0-BC02-41A3-BF1B-4BEBF1628E88}"/>
              </a:ext>
            </a:extLst>
          </p:cNvPr>
          <p:cNvSpPr>
            <a:spLocks noGrp="1"/>
          </p:cNvSpPr>
          <p:nvPr>
            <p:ph type="body" sz="quarter" idx="15" hasCustomPrompt="1"/>
          </p:nvPr>
        </p:nvSpPr>
        <p:spPr>
          <a:xfrm>
            <a:off x="695325" y="1089025"/>
            <a:ext cx="10801350"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2" name="Datumsplatzhalter 1">
            <a:extLst>
              <a:ext uri="{FF2B5EF4-FFF2-40B4-BE49-F238E27FC236}">
                <a16:creationId xmlns:a16="http://schemas.microsoft.com/office/drawing/2014/main" id="{1ED2465A-354B-498C-8F0D-B6E8CD914088}"/>
              </a:ext>
            </a:extLst>
          </p:cNvPr>
          <p:cNvSpPr>
            <a:spLocks noGrp="1"/>
          </p:cNvSpPr>
          <p:nvPr>
            <p:ph type="dt" sz="half" idx="16"/>
          </p:nvPr>
        </p:nvSpPr>
        <p:spPr/>
        <p:txBody>
          <a:bodyPr/>
          <a:lstStyle/>
          <a:p>
            <a:fld id="{DDD301C6-5ED6-436C-8210-2FAD2059E7A6}" type="datetime1">
              <a:rPr lang="en-US" smtClean="0"/>
              <a:pPr/>
              <a:t>2/8/2023</a:t>
            </a:fld>
            <a:endParaRPr lang="de-DE"/>
          </a:p>
        </p:txBody>
      </p:sp>
      <p:sp>
        <p:nvSpPr>
          <p:cNvPr id="4" name="Fußzeilenplatzhalter 3">
            <a:extLst>
              <a:ext uri="{FF2B5EF4-FFF2-40B4-BE49-F238E27FC236}">
                <a16:creationId xmlns:a16="http://schemas.microsoft.com/office/drawing/2014/main" id="{D9BE2AFC-6727-4FDE-8F51-E24807504BD0}"/>
              </a:ext>
            </a:extLst>
          </p:cNvPr>
          <p:cNvSpPr>
            <a:spLocks noGrp="1"/>
          </p:cNvSpPr>
          <p:nvPr>
            <p:ph type="ftr" sz="quarter" idx="17"/>
          </p:nvPr>
        </p:nvSpPr>
        <p:spPr/>
        <p:txBody>
          <a:bodyPr/>
          <a:lstStyle/>
          <a:p>
            <a:r>
              <a:rPr lang="de-DE"/>
              <a:t>Valentin Schwind</a:t>
            </a:r>
            <a:endParaRPr lang="de-DE" dirty="0"/>
          </a:p>
        </p:txBody>
      </p:sp>
      <p:sp>
        <p:nvSpPr>
          <p:cNvPr id="5" name="Foliennummernplatzhalter 4">
            <a:extLst>
              <a:ext uri="{FF2B5EF4-FFF2-40B4-BE49-F238E27FC236}">
                <a16:creationId xmlns:a16="http://schemas.microsoft.com/office/drawing/2014/main" id="{4CF3DD65-D4B6-4CBA-8F49-7C802136F513}"/>
              </a:ext>
            </a:extLst>
          </p:cNvPr>
          <p:cNvSpPr>
            <a:spLocks noGrp="1"/>
          </p:cNvSpPr>
          <p:nvPr>
            <p:ph type="sldNum" sz="quarter" idx="18"/>
          </p:nvPr>
        </p:nvSpPr>
        <p:spPr/>
        <p:txBody>
          <a:bodyPr/>
          <a:lstStyle/>
          <a:p>
            <a:fld id="{C564DEAC-083F-4EA1-9D67-84BB3A537A3E}" type="slidenum">
              <a:rPr lang="de-DE" smtClean="0"/>
              <a:pPr/>
              <a:t>‹#›</a:t>
            </a:fld>
            <a:endParaRPr lang="de-DE"/>
          </a:p>
        </p:txBody>
      </p:sp>
      <p:sp>
        <p:nvSpPr>
          <p:cNvPr id="16" name="Textplatzhalter 33">
            <a:extLst>
              <a:ext uri="{FF2B5EF4-FFF2-40B4-BE49-F238E27FC236}">
                <a16:creationId xmlns:a16="http://schemas.microsoft.com/office/drawing/2014/main" id="{F4F6A13F-5E57-4B54-BFA6-0A43527F2004}"/>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6182114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4BB15FE-2D2F-4B97-B98A-CD16A1CC59A0}"/>
              </a:ext>
            </a:extLst>
          </p:cNvPr>
          <p:cNvSpPr>
            <a:spLocks noGrp="1"/>
          </p:cNvSpPr>
          <p:nvPr>
            <p:ph type="pic" idx="1"/>
          </p:nvPr>
        </p:nvSpPr>
        <p:spPr>
          <a:xfrm>
            <a:off x="0" y="1923364"/>
            <a:ext cx="8651875" cy="4310392"/>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Rectangle 14">
            <a:extLst>
              <a:ext uri="{FF2B5EF4-FFF2-40B4-BE49-F238E27FC236}">
                <a16:creationId xmlns:a16="http://schemas.microsoft.com/office/drawing/2014/main" id="{932AD0B1-3165-4B2D-B899-6312064BE865}"/>
              </a:ext>
            </a:extLst>
          </p:cNvPr>
          <p:cNvSpPr/>
          <p:nvPr userDrawn="1"/>
        </p:nvSpPr>
        <p:spPr>
          <a:xfrm>
            <a:off x="0" y="1800770"/>
            <a:ext cx="8651875" cy="1190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itle 16">
            <a:extLst>
              <a:ext uri="{FF2B5EF4-FFF2-40B4-BE49-F238E27FC236}">
                <a16:creationId xmlns:a16="http://schemas.microsoft.com/office/drawing/2014/main" id="{C3CB6C37-C5A3-4C73-9F3D-27E4BE6AAA49}"/>
              </a:ext>
            </a:extLst>
          </p:cNvPr>
          <p:cNvSpPr>
            <a:spLocks noGrp="1"/>
          </p:cNvSpPr>
          <p:nvPr>
            <p:ph type="title"/>
          </p:nvPr>
        </p:nvSpPr>
        <p:spPr>
          <a:xfrm>
            <a:off x="695325" y="365126"/>
            <a:ext cx="10801349" cy="723900"/>
          </a:xfrm>
        </p:spPr>
        <p:txBody>
          <a:bodyPr/>
          <a:lstStyle/>
          <a:p>
            <a:r>
              <a:rPr lang="en-US" dirty="0"/>
              <a:t>Click to edit Master title style</a:t>
            </a:r>
          </a:p>
        </p:txBody>
      </p:sp>
      <p:sp>
        <p:nvSpPr>
          <p:cNvPr id="20" name="Text Placeholder 8">
            <a:extLst>
              <a:ext uri="{FF2B5EF4-FFF2-40B4-BE49-F238E27FC236}">
                <a16:creationId xmlns:a16="http://schemas.microsoft.com/office/drawing/2014/main" id="{7AD510D0-BC02-41A3-BF1B-4BEBF1628E88}"/>
              </a:ext>
            </a:extLst>
          </p:cNvPr>
          <p:cNvSpPr>
            <a:spLocks noGrp="1"/>
          </p:cNvSpPr>
          <p:nvPr>
            <p:ph type="body" sz="quarter" idx="15" hasCustomPrompt="1"/>
          </p:nvPr>
        </p:nvSpPr>
        <p:spPr>
          <a:xfrm>
            <a:off x="695327" y="1089025"/>
            <a:ext cx="10801348"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2" name="Datumsplatzhalter 1">
            <a:extLst>
              <a:ext uri="{FF2B5EF4-FFF2-40B4-BE49-F238E27FC236}">
                <a16:creationId xmlns:a16="http://schemas.microsoft.com/office/drawing/2014/main" id="{ED61675F-BC6F-4A23-9EB1-CE0952DF319B}"/>
              </a:ext>
            </a:extLst>
          </p:cNvPr>
          <p:cNvSpPr>
            <a:spLocks noGrp="1"/>
          </p:cNvSpPr>
          <p:nvPr>
            <p:ph type="dt" sz="half" idx="16"/>
          </p:nvPr>
        </p:nvSpPr>
        <p:spPr/>
        <p:txBody>
          <a:bodyPr/>
          <a:lstStyle/>
          <a:p>
            <a:fld id="{1D6F95B6-82D4-4571-859F-D704754C3A92}" type="datetime1">
              <a:rPr lang="en-US" smtClean="0"/>
              <a:pPr/>
              <a:t>2/8/2023</a:t>
            </a:fld>
            <a:endParaRPr lang="de-DE"/>
          </a:p>
        </p:txBody>
      </p:sp>
      <p:sp>
        <p:nvSpPr>
          <p:cNvPr id="4" name="Fußzeilenplatzhalter 3">
            <a:extLst>
              <a:ext uri="{FF2B5EF4-FFF2-40B4-BE49-F238E27FC236}">
                <a16:creationId xmlns:a16="http://schemas.microsoft.com/office/drawing/2014/main" id="{D4E47C82-39CB-49C1-943D-69194A0B1C60}"/>
              </a:ext>
            </a:extLst>
          </p:cNvPr>
          <p:cNvSpPr>
            <a:spLocks noGrp="1"/>
          </p:cNvSpPr>
          <p:nvPr>
            <p:ph type="ftr" sz="quarter" idx="17"/>
          </p:nvPr>
        </p:nvSpPr>
        <p:spPr/>
        <p:txBody>
          <a:bodyPr/>
          <a:lstStyle/>
          <a:p>
            <a:r>
              <a:rPr lang="de-DE"/>
              <a:t>Valentin Schwind</a:t>
            </a:r>
            <a:endParaRPr lang="de-DE" dirty="0"/>
          </a:p>
        </p:txBody>
      </p:sp>
      <p:sp>
        <p:nvSpPr>
          <p:cNvPr id="5" name="Foliennummernplatzhalter 4">
            <a:extLst>
              <a:ext uri="{FF2B5EF4-FFF2-40B4-BE49-F238E27FC236}">
                <a16:creationId xmlns:a16="http://schemas.microsoft.com/office/drawing/2014/main" id="{015E7D11-AB38-4770-AB91-61CB403CD9D5}"/>
              </a:ext>
            </a:extLst>
          </p:cNvPr>
          <p:cNvSpPr>
            <a:spLocks noGrp="1"/>
          </p:cNvSpPr>
          <p:nvPr>
            <p:ph type="sldNum" sz="quarter" idx="18"/>
          </p:nvPr>
        </p:nvSpPr>
        <p:spPr/>
        <p:txBody>
          <a:bodyPr/>
          <a:lstStyle/>
          <a:p>
            <a:fld id="{C564DEAC-083F-4EA1-9D67-84BB3A537A3E}" type="slidenum">
              <a:rPr lang="de-DE" smtClean="0"/>
              <a:pPr/>
              <a:t>‹#›</a:t>
            </a:fld>
            <a:endParaRPr lang="de-DE"/>
          </a:p>
        </p:txBody>
      </p:sp>
      <p:sp>
        <p:nvSpPr>
          <p:cNvPr id="16" name="Textplatzhalter 33">
            <a:extLst>
              <a:ext uri="{FF2B5EF4-FFF2-40B4-BE49-F238E27FC236}">
                <a16:creationId xmlns:a16="http://schemas.microsoft.com/office/drawing/2014/main" id="{F4C1A4AD-9D03-4E85-B564-9656BE5E6AE6}"/>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3360781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2FEB98-94C9-482E-B2D1-1E5EBBCAB07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F71EF9CA-16DE-40AA-BC35-DDCB0EDB40DF}"/>
              </a:ext>
            </a:extLst>
          </p:cNvPr>
          <p:cNvSpPr>
            <a:spLocks noGrp="1"/>
          </p:cNvSpPr>
          <p:nvPr>
            <p:ph type="dt" sz="half" idx="10"/>
          </p:nvPr>
        </p:nvSpPr>
        <p:spPr/>
        <p:txBody>
          <a:bodyPr/>
          <a:lstStyle/>
          <a:p>
            <a:fld id="{6797CE2B-3CA9-4ECB-B7E2-2FBCBA832AFD}" type="datetime1">
              <a:rPr lang="en-US" smtClean="0"/>
              <a:pPr/>
              <a:t>2/8/2023</a:t>
            </a:fld>
            <a:endParaRPr lang="de-DE" dirty="0"/>
          </a:p>
        </p:txBody>
      </p:sp>
      <p:sp>
        <p:nvSpPr>
          <p:cNvPr id="4" name="Fußzeilenplatzhalter 3">
            <a:extLst>
              <a:ext uri="{FF2B5EF4-FFF2-40B4-BE49-F238E27FC236}">
                <a16:creationId xmlns:a16="http://schemas.microsoft.com/office/drawing/2014/main" id="{2005D478-1E0C-4E3C-B26E-DCA0722FAFFC}"/>
              </a:ext>
            </a:extLst>
          </p:cNvPr>
          <p:cNvSpPr>
            <a:spLocks noGrp="1"/>
          </p:cNvSpPr>
          <p:nvPr>
            <p:ph type="ftr" sz="quarter" idx="11"/>
          </p:nvPr>
        </p:nvSpPr>
        <p:spPr/>
        <p:txBody>
          <a:bodyPr/>
          <a:lstStyle/>
          <a:p>
            <a:r>
              <a:rPr lang="de-DE"/>
              <a:t>Valentin Schwind</a:t>
            </a:r>
            <a:endParaRPr lang="de-DE" dirty="0"/>
          </a:p>
        </p:txBody>
      </p:sp>
      <p:sp>
        <p:nvSpPr>
          <p:cNvPr id="5" name="Foliennummernplatzhalter 4">
            <a:extLst>
              <a:ext uri="{FF2B5EF4-FFF2-40B4-BE49-F238E27FC236}">
                <a16:creationId xmlns:a16="http://schemas.microsoft.com/office/drawing/2014/main" id="{9AC453C7-A396-4A2D-A2E5-8E461029793D}"/>
              </a:ext>
            </a:extLst>
          </p:cNvPr>
          <p:cNvSpPr>
            <a:spLocks noGrp="1"/>
          </p:cNvSpPr>
          <p:nvPr>
            <p:ph type="sldNum" sz="quarter" idx="12"/>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30019025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09600" y="332656"/>
            <a:ext cx="10972800" cy="648072"/>
          </a:xfrm>
        </p:spPr>
        <p:txBody>
          <a:bodyPr>
            <a:normAutofit/>
          </a:bodyPr>
          <a:lstStyle>
            <a:lvl1pPr algn="l">
              <a:defRPr sz="3600" b="1"/>
            </a:lvl1pPr>
          </a:lstStyle>
          <a:p>
            <a:r>
              <a:rPr lang="de-DE" dirty="0"/>
              <a:t>Überschrift</a:t>
            </a:r>
          </a:p>
        </p:txBody>
      </p:sp>
      <p:sp>
        <p:nvSpPr>
          <p:cNvPr id="3" name="Inhaltsplatzhalter 2"/>
          <p:cNvSpPr>
            <a:spLocks noGrp="1"/>
          </p:cNvSpPr>
          <p:nvPr>
            <p:ph idx="1"/>
          </p:nvPr>
        </p:nvSpPr>
        <p:spPr>
          <a:xfrm>
            <a:off x="609600" y="1268760"/>
            <a:ext cx="10972800" cy="5112568"/>
          </a:xfrm>
        </p:spPr>
        <p:txBody>
          <a:bodyPr/>
          <a:lstStyle>
            <a:lvl1pPr>
              <a:buFont typeface="Arial" pitchFamily="34" charset="0"/>
              <a:buChar char="•"/>
              <a:defRPr sz="2400"/>
            </a:lvl1pPr>
            <a:lvl2pPr>
              <a:buFont typeface="Symbol" pitchFamily="18" charset="2"/>
              <a:buChar char="-"/>
              <a:defRPr sz="2000"/>
            </a:lvl2pPr>
            <a:lvl3pPr>
              <a:buFont typeface="Symbol" pitchFamily="18" charset="2"/>
              <a:buChar char="-"/>
              <a:defRPr sz="1800"/>
            </a:lvl3pPr>
            <a:lvl4pPr>
              <a:buFont typeface="Symbol" pitchFamily="18" charset="2"/>
              <a:buChar char="-"/>
              <a:defRPr sz="1800"/>
            </a:lvl4pPr>
            <a:lvl5pPr>
              <a:buFont typeface="Symbol" pitchFamily="18" charset="2"/>
              <a:buChar char="-"/>
              <a:defRPr sz="1800"/>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p:cNvSpPr>
            <a:spLocks noGrp="1"/>
          </p:cNvSpPr>
          <p:nvPr>
            <p:ph type="dt" sz="half" idx="10"/>
          </p:nvPr>
        </p:nvSpPr>
        <p:spPr>
          <a:xfrm>
            <a:off x="609600" y="6520260"/>
            <a:ext cx="2844800" cy="365125"/>
          </a:xfrm>
        </p:spPr>
        <p:txBody>
          <a:bodyPr/>
          <a:lstStyle/>
          <a:p>
            <a:fld id="{0014FB7C-1D85-4F32-B1E7-F7035F9F6211}" type="datetime1">
              <a:rPr lang="de-DE" smtClean="0"/>
              <a:pPr/>
              <a:t>08.02.2023</a:t>
            </a:fld>
            <a:endParaRPr lang="de-DE" dirty="0"/>
          </a:p>
        </p:txBody>
      </p:sp>
      <p:sp>
        <p:nvSpPr>
          <p:cNvPr id="5" name="Fußzeilenplatzhalter 4"/>
          <p:cNvSpPr>
            <a:spLocks noGrp="1"/>
          </p:cNvSpPr>
          <p:nvPr>
            <p:ph type="ftr" sz="quarter" idx="11"/>
          </p:nvPr>
        </p:nvSpPr>
        <p:spPr>
          <a:xfrm>
            <a:off x="4165600" y="6520260"/>
            <a:ext cx="3860800" cy="365125"/>
          </a:xfrm>
        </p:spPr>
        <p:txBody>
          <a:bodyPr/>
          <a:lstStyle/>
          <a:p>
            <a:r>
              <a:rPr lang="de-DE" dirty="0"/>
              <a:t>Seminar AUE</a:t>
            </a:r>
          </a:p>
        </p:txBody>
      </p:sp>
      <p:sp>
        <p:nvSpPr>
          <p:cNvPr id="6" name="Foliennummernplatzhalter 5"/>
          <p:cNvSpPr>
            <a:spLocks noGrp="1"/>
          </p:cNvSpPr>
          <p:nvPr>
            <p:ph type="sldNum" sz="quarter" idx="12"/>
          </p:nvPr>
        </p:nvSpPr>
        <p:spPr>
          <a:xfrm>
            <a:off x="8737600" y="6520260"/>
            <a:ext cx="2844800" cy="365125"/>
          </a:xfrm>
        </p:spPr>
        <p:txBody>
          <a:bodyPr/>
          <a:lstStyle/>
          <a:p>
            <a:fld id="{436C4DA8-0B18-446F-AED5-3A7D0E74A46B}" type="slidenum">
              <a:rPr lang="de-DE" smtClean="0"/>
              <a:pPr/>
              <a:t>‹#›</a:t>
            </a:fld>
            <a:endParaRPr lang="de-DE"/>
          </a:p>
        </p:txBody>
      </p:sp>
    </p:spTree>
    <p:extLst>
      <p:ext uri="{BB962C8B-B14F-4D97-AF65-F5344CB8AC3E}">
        <p14:creationId xmlns:p14="http://schemas.microsoft.com/office/powerpoint/2010/main" val="1049537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80057C3-E1B6-4280-AFCA-CC8AA7FC4FD8}"/>
              </a:ext>
            </a:extLst>
          </p:cNvPr>
          <p:cNvSpPr>
            <a:spLocks noGrp="1"/>
          </p:cNvSpPr>
          <p:nvPr>
            <p:ph type="title"/>
          </p:nvPr>
        </p:nvSpPr>
        <p:spPr>
          <a:xfrm>
            <a:off x="695327" y="115888"/>
            <a:ext cx="7956548" cy="973137"/>
          </a:xfrm>
          <a:prstGeom prst="rect">
            <a:avLst/>
          </a:prstGeom>
        </p:spPr>
        <p:txBody>
          <a:bodyPr>
            <a:normAutofit/>
          </a:bodyPr>
          <a:lstStyle>
            <a:lvl1pPr>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9" name="Text Placeholder 8">
            <a:extLst>
              <a:ext uri="{FF2B5EF4-FFF2-40B4-BE49-F238E27FC236}">
                <a16:creationId xmlns:a16="http://schemas.microsoft.com/office/drawing/2014/main" id="{3D9047DF-64CB-4B9C-95ED-E6ECC29134DE}"/>
              </a:ext>
            </a:extLst>
          </p:cNvPr>
          <p:cNvSpPr>
            <a:spLocks noGrp="1"/>
          </p:cNvSpPr>
          <p:nvPr>
            <p:ph type="body" sz="quarter" idx="13"/>
          </p:nvPr>
        </p:nvSpPr>
        <p:spPr>
          <a:xfrm>
            <a:off x="695324" y="1592264"/>
            <a:ext cx="7956551" cy="4537074"/>
          </a:xfrm>
          <a:prstGeom prst="rect">
            <a:avLst/>
          </a:prstGeom>
        </p:spPr>
        <p:txBody>
          <a:bodyPr/>
          <a:lstStyle>
            <a:lvl1pPr defTabSz="284400">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932D37C9-8C47-46F1-90DE-4D249E5D2F91}"/>
              </a:ext>
            </a:extLst>
          </p:cNvPr>
          <p:cNvSpPr>
            <a:spLocks noGrp="1"/>
          </p:cNvSpPr>
          <p:nvPr>
            <p:ph type="body" sz="quarter" idx="15" hasCustomPrompt="1"/>
          </p:nvPr>
        </p:nvSpPr>
        <p:spPr>
          <a:xfrm>
            <a:off x="695326" y="1089025"/>
            <a:ext cx="7956549"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11" name="Textplatzhalter 33">
            <a:extLst>
              <a:ext uri="{FF2B5EF4-FFF2-40B4-BE49-F238E27FC236}">
                <a16:creationId xmlns:a16="http://schemas.microsoft.com/office/drawing/2014/main" id="{1CC2D235-C613-4A23-9CE8-CC0F66C7F019}"/>
              </a:ext>
            </a:extLst>
          </p:cNvPr>
          <p:cNvSpPr>
            <a:spLocks noGrp="1"/>
          </p:cNvSpPr>
          <p:nvPr>
            <p:ph type="body" sz="quarter" idx="21"/>
          </p:nvPr>
        </p:nvSpPr>
        <p:spPr>
          <a:xfrm>
            <a:off x="695325" y="6356350"/>
            <a:ext cx="5610225"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5" name="Datumsplatzhalter 4">
            <a:extLst>
              <a:ext uri="{FF2B5EF4-FFF2-40B4-BE49-F238E27FC236}">
                <a16:creationId xmlns:a16="http://schemas.microsoft.com/office/drawing/2014/main" id="{9AA33FBA-7D22-4532-AC9C-95B8E02232C8}"/>
              </a:ext>
            </a:extLst>
          </p:cNvPr>
          <p:cNvSpPr>
            <a:spLocks noGrp="1"/>
          </p:cNvSpPr>
          <p:nvPr>
            <p:ph type="dt" sz="half" idx="22"/>
          </p:nvPr>
        </p:nvSpPr>
        <p:spPr/>
        <p:txBody>
          <a:bodyPr/>
          <a:lstStyle/>
          <a:p>
            <a:fld id="{12A047AC-84AB-4DCC-AD14-D3F5A65A8522}" type="datetime1">
              <a:rPr lang="en-US" smtClean="0"/>
              <a:pPr/>
              <a:t>2/8/2023</a:t>
            </a:fld>
            <a:endParaRPr lang="de-DE" dirty="0"/>
          </a:p>
        </p:txBody>
      </p:sp>
      <p:sp>
        <p:nvSpPr>
          <p:cNvPr id="6" name="Fußzeilenplatzhalter 5">
            <a:extLst>
              <a:ext uri="{FF2B5EF4-FFF2-40B4-BE49-F238E27FC236}">
                <a16:creationId xmlns:a16="http://schemas.microsoft.com/office/drawing/2014/main" id="{49B7E09D-1A2C-4AFD-A321-1D82FF3C9B34}"/>
              </a:ext>
            </a:extLst>
          </p:cNvPr>
          <p:cNvSpPr>
            <a:spLocks noGrp="1"/>
          </p:cNvSpPr>
          <p:nvPr>
            <p:ph type="ftr" sz="quarter" idx="23"/>
          </p:nvPr>
        </p:nvSpPr>
        <p:spPr/>
        <p:txBody>
          <a:bodyPr/>
          <a:lstStyle/>
          <a:p>
            <a:r>
              <a:rPr lang="de-DE"/>
              <a:t>Valentin Schwind</a:t>
            </a:r>
            <a:endParaRPr lang="de-DE" dirty="0"/>
          </a:p>
        </p:txBody>
      </p:sp>
      <p:sp>
        <p:nvSpPr>
          <p:cNvPr id="8" name="Foliennummernplatzhalter 7">
            <a:extLst>
              <a:ext uri="{FF2B5EF4-FFF2-40B4-BE49-F238E27FC236}">
                <a16:creationId xmlns:a16="http://schemas.microsoft.com/office/drawing/2014/main" id="{5605FDB6-1F62-4B0D-821E-1DDA79D24034}"/>
              </a:ext>
            </a:extLst>
          </p:cNvPr>
          <p:cNvSpPr>
            <a:spLocks noGrp="1"/>
          </p:cNvSpPr>
          <p:nvPr>
            <p:ph type="sldNum" sz="quarter" idx="24"/>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4217904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80057C3-E1B6-4280-AFCA-CC8AA7FC4FD8}"/>
              </a:ext>
            </a:extLst>
          </p:cNvPr>
          <p:cNvSpPr>
            <a:spLocks noGrp="1"/>
          </p:cNvSpPr>
          <p:nvPr>
            <p:ph type="title"/>
          </p:nvPr>
        </p:nvSpPr>
        <p:spPr>
          <a:xfrm>
            <a:off x="695326" y="115888"/>
            <a:ext cx="10801347" cy="973137"/>
          </a:xfrm>
          <a:prstGeom prst="rect">
            <a:avLst/>
          </a:prstGeom>
        </p:spPr>
        <p:txBody>
          <a:bodyPr>
            <a:normAutofit/>
          </a:bodyPr>
          <a:lstStyle>
            <a:lvl1pPr>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9" name="Text Placeholder 8">
            <a:extLst>
              <a:ext uri="{FF2B5EF4-FFF2-40B4-BE49-F238E27FC236}">
                <a16:creationId xmlns:a16="http://schemas.microsoft.com/office/drawing/2014/main" id="{3D9047DF-64CB-4B9C-95ED-E6ECC29134DE}"/>
              </a:ext>
            </a:extLst>
          </p:cNvPr>
          <p:cNvSpPr>
            <a:spLocks noGrp="1"/>
          </p:cNvSpPr>
          <p:nvPr>
            <p:ph type="body" sz="quarter" idx="13"/>
          </p:nvPr>
        </p:nvSpPr>
        <p:spPr>
          <a:xfrm>
            <a:off x="695324" y="1592264"/>
            <a:ext cx="10801350" cy="4537074"/>
          </a:xfrm>
          <a:prstGeom prst="rect">
            <a:avLst/>
          </a:prstGeom>
        </p:spPr>
        <p:txBody>
          <a:bodyPr/>
          <a:lstStyle>
            <a:lvl1pPr defTabSz="284400">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932D37C9-8C47-46F1-90DE-4D249E5D2F91}"/>
              </a:ext>
            </a:extLst>
          </p:cNvPr>
          <p:cNvSpPr>
            <a:spLocks noGrp="1"/>
          </p:cNvSpPr>
          <p:nvPr>
            <p:ph type="body" sz="quarter" idx="15" hasCustomPrompt="1"/>
          </p:nvPr>
        </p:nvSpPr>
        <p:spPr>
          <a:xfrm>
            <a:off x="695326" y="1089025"/>
            <a:ext cx="10801347"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11" name="Textplatzhalter 33">
            <a:extLst>
              <a:ext uri="{FF2B5EF4-FFF2-40B4-BE49-F238E27FC236}">
                <a16:creationId xmlns:a16="http://schemas.microsoft.com/office/drawing/2014/main" id="{1CC2D235-C613-4A23-9CE8-CC0F66C7F019}"/>
              </a:ext>
            </a:extLst>
          </p:cNvPr>
          <p:cNvSpPr>
            <a:spLocks noGrp="1"/>
          </p:cNvSpPr>
          <p:nvPr>
            <p:ph type="body" sz="quarter" idx="21"/>
          </p:nvPr>
        </p:nvSpPr>
        <p:spPr>
          <a:xfrm>
            <a:off x="695325" y="6356350"/>
            <a:ext cx="5610225"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5" name="Datumsplatzhalter 4">
            <a:extLst>
              <a:ext uri="{FF2B5EF4-FFF2-40B4-BE49-F238E27FC236}">
                <a16:creationId xmlns:a16="http://schemas.microsoft.com/office/drawing/2014/main" id="{9AA33FBA-7D22-4532-AC9C-95B8E02232C8}"/>
              </a:ext>
            </a:extLst>
          </p:cNvPr>
          <p:cNvSpPr>
            <a:spLocks noGrp="1"/>
          </p:cNvSpPr>
          <p:nvPr>
            <p:ph type="dt" sz="half" idx="22"/>
          </p:nvPr>
        </p:nvSpPr>
        <p:spPr/>
        <p:txBody>
          <a:bodyPr/>
          <a:lstStyle/>
          <a:p>
            <a:fld id="{12A047AC-84AB-4DCC-AD14-D3F5A65A8522}" type="datetime1">
              <a:rPr lang="en-US" smtClean="0"/>
              <a:pPr/>
              <a:t>2/8/2023</a:t>
            </a:fld>
            <a:endParaRPr lang="de-DE" dirty="0"/>
          </a:p>
        </p:txBody>
      </p:sp>
      <p:sp>
        <p:nvSpPr>
          <p:cNvPr id="6" name="Fußzeilenplatzhalter 5">
            <a:extLst>
              <a:ext uri="{FF2B5EF4-FFF2-40B4-BE49-F238E27FC236}">
                <a16:creationId xmlns:a16="http://schemas.microsoft.com/office/drawing/2014/main" id="{49B7E09D-1A2C-4AFD-A321-1D82FF3C9B34}"/>
              </a:ext>
            </a:extLst>
          </p:cNvPr>
          <p:cNvSpPr>
            <a:spLocks noGrp="1"/>
          </p:cNvSpPr>
          <p:nvPr>
            <p:ph type="ftr" sz="quarter" idx="23"/>
          </p:nvPr>
        </p:nvSpPr>
        <p:spPr/>
        <p:txBody>
          <a:bodyPr/>
          <a:lstStyle/>
          <a:p>
            <a:r>
              <a:rPr lang="de-DE"/>
              <a:t>Valentin Schwind</a:t>
            </a:r>
            <a:endParaRPr lang="de-DE" dirty="0"/>
          </a:p>
        </p:txBody>
      </p:sp>
      <p:sp>
        <p:nvSpPr>
          <p:cNvPr id="8" name="Foliennummernplatzhalter 7">
            <a:extLst>
              <a:ext uri="{FF2B5EF4-FFF2-40B4-BE49-F238E27FC236}">
                <a16:creationId xmlns:a16="http://schemas.microsoft.com/office/drawing/2014/main" id="{5605FDB6-1F62-4B0D-821E-1DDA79D24034}"/>
              </a:ext>
            </a:extLst>
          </p:cNvPr>
          <p:cNvSpPr>
            <a:spLocks noGrp="1"/>
          </p:cNvSpPr>
          <p:nvPr>
            <p:ph type="sldNum" sz="quarter" idx="24"/>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1245687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80057C3-E1B6-4280-AFCA-CC8AA7FC4FD8}"/>
              </a:ext>
            </a:extLst>
          </p:cNvPr>
          <p:cNvSpPr>
            <a:spLocks noGrp="1"/>
          </p:cNvSpPr>
          <p:nvPr>
            <p:ph type="title"/>
          </p:nvPr>
        </p:nvSpPr>
        <p:spPr>
          <a:xfrm>
            <a:off x="702623" y="115888"/>
            <a:ext cx="10794052" cy="973137"/>
          </a:xfrm>
          <a:prstGeom prst="rect">
            <a:avLst/>
          </a:prstGeom>
        </p:spPr>
        <p:txBody>
          <a:bodyPr>
            <a:normAutofit/>
          </a:bodyPr>
          <a:lstStyle>
            <a:lvl1pPr>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9" name="Text Placeholder 8">
            <a:extLst>
              <a:ext uri="{FF2B5EF4-FFF2-40B4-BE49-F238E27FC236}">
                <a16:creationId xmlns:a16="http://schemas.microsoft.com/office/drawing/2014/main" id="{3D9047DF-64CB-4B9C-95ED-E6ECC29134DE}"/>
              </a:ext>
            </a:extLst>
          </p:cNvPr>
          <p:cNvSpPr>
            <a:spLocks noGrp="1"/>
          </p:cNvSpPr>
          <p:nvPr>
            <p:ph type="body" sz="quarter" idx="13"/>
          </p:nvPr>
        </p:nvSpPr>
        <p:spPr>
          <a:xfrm>
            <a:off x="702623" y="1592264"/>
            <a:ext cx="3806041" cy="4537074"/>
          </a:xfrm>
          <a:prstGeom prst="rect">
            <a:avLst/>
          </a:prstGeom>
        </p:spPr>
        <p:txBody>
          <a:bodyPr/>
          <a:lstStyle>
            <a:lvl1pPr defTabSz="284400">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932D37C9-8C47-46F1-90DE-4D249E5D2F91}"/>
              </a:ext>
            </a:extLst>
          </p:cNvPr>
          <p:cNvSpPr>
            <a:spLocks noGrp="1"/>
          </p:cNvSpPr>
          <p:nvPr>
            <p:ph type="body" sz="quarter" idx="15" hasCustomPrompt="1"/>
          </p:nvPr>
        </p:nvSpPr>
        <p:spPr>
          <a:xfrm>
            <a:off x="702623" y="1089025"/>
            <a:ext cx="7949252"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8" name="Content Placeholder 2">
            <a:extLst>
              <a:ext uri="{FF2B5EF4-FFF2-40B4-BE49-F238E27FC236}">
                <a16:creationId xmlns:a16="http://schemas.microsoft.com/office/drawing/2014/main" id="{97FF797D-D68B-448F-9EF9-8565E16D3A99}"/>
              </a:ext>
            </a:extLst>
          </p:cNvPr>
          <p:cNvSpPr>
            <a:spLocks noGrp="1"/>
          </p:cNvSpPr>
          <p:nvPr>
            <p:ph idx="1"/>
          </p:nvPr>
        </p:nvSpPr>
        <p:spPr>
          <a:xfrm>
            <a:off x="4656138" y="1592264"/>
            <a:ext cx="3884592" cy="4537073"/>
          </a:xfrm>
          <a:prstGeom prst="rect">
            <a:avLst/>
          </a:prstGeom>
        </p:spPr>
        <p:txBody>
          <a:bodyPr/>
          <a:lstStyle>
            <a:lvl2pPr defTabSz="68760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platzhalter 33">
            <a:extLst>
              <a:ext uri="{FF2B5EF4-FFF2-40B4-BE49-F238E27FC236}">
                <a16:creationId xmlns:a16="http://schemas.microsoft.com/office/drawing/2014/main" id="{CF808356-F1D3-4E54-96FE-067E9605134F}"/>
              </a:ext>
            </a:extLst>
          </p:cNvPr>
          <p:cNvSpPr>
            <a:spLocks noGrp="1"/>
          </p:cNvSpPr>
          <p:nvPr>
            <p:ph type="body" sz="quarter" idx="21"/>
          </p:nvPr>
        </p:nvSpPr>
        <p:spPr>
          <a:xfrm>
            <a:off x="695325" y="6356350"/>
            <a:ext cx="5610225"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2" name="Datumsplatzhalter 1">
            <a:extLst>
              <a:ext uri="{FF2B5EF4-FFF2-40B4-BE49-F238E27FC236}">
                <a16:creationId xmlns:a16="http://schemas.microsoft.com/office/drawing/2014/main" id="{B4285318-182B-4275-82AD-58FC8AEAF9F0}"/>
              </a:ext>
            </a:extLst>
          </p:cNvPr>
          <p:cNvSpPr>
            <a:spLocks noGrp="1"/>
          </p:cNvSpPr>
          <p:nvPr>
            <p:ph type="dt" sz="half" idx="22"/>
          </p:nvPr>
        </p:nvSpPr>
        <p:spPr/>
        <p:txBody>
          <a:bodyPr/>
          <a:lstStyle/>
          <a:p>
            <a:fld id="{A31F12A2-29F2-48D2-BB94-D68938C37B0A}" type="datetime1">
              <a:rPr lang="en-US" smtClean="0"/>
              <a:pPr/>
              <a:t>2/8/2023</a:t>
            </a:fld>
            <a:endParaRPr lang="de-DE" dirty="0"/>
          </a:p>
        </p:txBody>
      </p:sp>
      <p:sp>
        <p:nvSpPr>
          <p:cNvPr id="3" name="Fußzeilenplatzhalter 2">
            <a:extLst>
              <a:ext uri="{FF2B5EF4-FFF2-40B4-BE49-F238E27FC236}">
                <a16:creationId xmlns:a16="http://schemas.microsoft.com/office/drawing/2014/main" id="{20C33625-2406-4F76-A793-8CCD27FB720C}"/>
              </a:ext>
            </a:extLst>
          </p:cNvPr>
          <p:cNvSpPr>
            <a:spLocks noGrp="1"/>
          </p:cNvSpPr>
          <p:nvPr>
            <p:ph type="ftr" sz="quarter" idx="23"/>
          </p:nvPr>
        </p:nvSpPr>
        <p:spPr/>
        <p:txBody>
          <a:bodyPr/>
          <a:lstStyle/>
          <a:p>
            <a:r>
              <a:rPr lang="de-DE"/>
              <a:t>Valentin Schwind</a:t>
            </a:r>
            <a:endParaRPr lang="de-DE" dirty="0"/>
          </a:p>
        </p:txBody>
      </p:sp>
      <p:sp>
        <p:nvSpPr>
          <p:cNvPr id="11" name="Foliennummernplatzhalter 10">
            <a:extLst>
              <a:ext uri="{FF2B5EF4-FFF2-40B4-BE49-F238E27FC236}">
                <a16:creationId xmlns:a16="http://schemas.microsoft.com/office/drawing/2014/main" id="{2A0482F7-AF8F-4B8B-9F26-77EADFAB94AF}"/>
              </a:ext>
            </a:extLst>
          </p:cNvPr>
          <p:cNvSpPr>
            <a:spLocks noGrp="1"/>
          </p:cNvSpPr>
          <p:nvPr>
            <p:ph type="sldNum" sz="quarter" idx="24"/>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2224797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80057C3-E1B6-4280-AFCA-CC8AA7FC4FD8}"/>
              </a:ext>
            </a:extLst>
          </p:cNvPr>
          <p:cNvSpPr>
            <a:spLocks noGrp="1"/>
          </p:cNvSpPr>
          <p:nvPr>
            <p:ph type="title"/>
          </p:nvPr>
        </p:nvSpPr>
        <p:spPr>
          <a:xfrm>
            <a:off x="695327" y="115888"/>
            <a:ext cx="10801348" cy="973137"/>
          </a:xfrm>
          <a:prstGeom prst="rect">
            <a:avLst/>
          </a:prstGeom>
        </p:spPr>
        <p:txBody>
          <a:bodyPr>
            <a:normAutofit/>
          </a:bodyPr>
          <a:lstStyle>
            <a:lvl1pPr>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9" name="Text Placeholder 8">
            <a:extLst>
              <a:ext uri="{FF2B5EF4-FFF2-40B4-BE49-F238E27FC236}">
                <a16:creationId xmlns:a16="http://schemas.microsoft.com/office/drawing/2014/main" id="{3D9047DF-64CB-4B9C-95ED-E6ECC29134DE}"/>
              </a:ext>
            </a:extLst>
          </p:cNvPr>
          <p:cNvSpPr>
            <a:spLocks noGrp="1"/>
          </p:cNvSpPr>
          <p:nvPr>
            <p:ph type="body" sz="quarter" idx="13"/>
          </p:nvPr>
        </p:nvSpPr>
        <p:spPr>
          <a:xfrm>
            <a:off x="695327" y="1268412"/>
            <a:ext cx="10801348" cy="4860926"/>
          </a:xfrm>
          <a:prstGeom prst="rect">
            <a:avLst/>
          </a:prstGeom>
        </p:spPr>
        <p:txBody>
          <a:bodyPr/>
          <a:lstStyle>
            <a:lvl1pPr defTabSz="284400">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platzhalter 33">
            <a:extLst>
              <a:ext uri="{FF2B5EF4-FFF2-40B4-BE49-F238E27FC236}">
                <a16:creationId xmlns:a16="http://schemas.microsoft.com/office/drawing/2014/main" id="{4670F045-806E-425A-86B4-32E0D5E863AA}"/>
              </a:ext>
            </a:extLst>
          </p:cNvPr>
          <p:cNvSpPr>
            <a:spLocks noGrp="1"/>
          </p:cNvSpPr>
          <p:nvPr>
            <p:ph type="body" sz="quarter" idx="21"/>
          </p:nvPr>
        </p:nvSpPr>
        <p:spPr>
          <a:xfrm>
            <a:off x="695325" y="6356350"/>
            <a:ext cx="5610225"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4" name="Datumsplatzhalter 3">
            <a:extLst>
              <a:ext uri="{FF2B5EF4-FFF2-40B4-BE49-F238E27FC236}">
                <a16:creationId xmlns:a16="http://schemas.microsoft.com/office/drawing/2014/main" id="{7C6BF1CC-3BAD-4BB9-B717-3F5D044B8E8E}"/>
              </a:ext>
            </a:extLst>
          </p:cNvPr>
          <p:cNvSpPr>
            <a:spLocks noGrp="1"/>
          </p:cNvSpPr>
          <p:nvPr>
            <p:ph type="dt" sz="half" idx="22"/>
          </p:nvPr>
        </p:nvSpPr>
        <p:spPr/>
        <p:txBody>
          <a:bodyPr/>
          <a:lstStyle/>
          <a:p>
            <a:fld id="{E5D8AC0A-8CC0-4832-8208-8178F2C4EBF9}" type="datetime1">
              <a:rPr lang="en-US" smtClean="0"/>
              <a:pPr/>
              <a:t>2/8/2023</a:t>
            </a:fld>
            <a:endParaRPr lang="de-DE" dirty="0"/>
          </a:p>
        </p:txBody>
      </p:sp>
      <p:sp>
        <p:nvSpPr>
          <p:cNvPr id="5" name="Fußzeilenplatzhalter 4">
            <a:extLst>
              <a:ext uri="{FF2B5EF4-FFF2-40B4-BE49-F238E27FC236}">
                <a16:creationId xmlns:a16="http://schemas.microsoft.com/office/drawing/2014/main" id="{7BAE4930-1E0B-4443-8FCC-3EF9232EF91C}"/>
              </a:ext>
            </a:extLst>
          </p:cNvPr>
          <p:cNvSpPr>
            <a:spLocks noGrp="1"/>
          </p:cNvSpPr>
          <p:nvPr>
            <p:ph type="ftr" sz="quarter" idx="23"/>
          </p:nvPr>
        </p:nvSpPr>
        <p:spPr/>
        <p:txBody>
          <a:bodyPr/>
          <a:lstStyle/>
          <a:p>
            <a:r>
              <a:rPr lang="de-DE"/>
              <a:t>Valentin Schwind</a:t>
            </a:r>
            <a:endParaRPr lang="de-DE" dirty="0"/>
          </a:p>
        </p:txBody>
      </p:sp>
      <p:sp>
        <p:nvSpPr>
          <p:cNvPr id="6" name="Foliennummernplatzhalter 5">
            <a:extLst>
              <a:ext uri="{FF2B5EF4-FFF2-40B4-BE49-F238E27FC236}">
                <a16:creationId xmlns:a16="http://schemas.microsoft.com/office/drawing/2014/main" id="{8939AC7A-0B0A-4434-9B1F-404C0CCD4F1C}"/>
              </a:ext>
            </a:extLst>
          </p:cNvPr>
          <p:cNvSpPr>
            <a:spLocks noGrp="1"/>
          </p:cNvSpPr>
          <p:nvPr>
            <p:ph type="sldNum" sz="quarter" idx="24"/>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355837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F9339-D1CD-4C3D-9D0E-B6D872D3DEE3}"/>
              </a:ext>
            </a:extLst>
          </p:cNvPr>
          <p:cNvSpPr>
            <a:spLocks noGrp="1"/>
          </p:cNvSpPr>
          <p:nvPr>
            <p:ph type="title"/>
          </p:nvPr>
        </p:nvSpPr>
        <p:spPr>
          <a:xfrm>
            <a:off x="695325" y="1089026"/>
            <a:ext cx="10801349" cy="2879724"/>
          </a:xfrm>
          <a:prstGeom prst="rect">
            <a:avLst/>
          </a:prstGeom>
        </p:spPr>
        <p:txBody>
          <a:bodyPr anchor="b">
            <a:normAutofit/>
          </a:bodyPr>
          <a:lstStyle>
            <a:lvl1pPr>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F518CBDE-B184-4EA4-86DB-E669BB3BB899}"/>
              </a:ext>
            </a:extLst>
          </p:cNvPr>
          <p:cNvSpPr>
            <a:spLocks noGrp="1"/>
          </p:cNvSpPr>
          <p:nvPr>
            <p:ph type="body" idx="1"/>
          </p:nvPr>
        </p:nvSpPr>
        <p:spPr>
          <a:xfrm>
            <a:off x="695325" y="4089747"/>
            <a:ext cx="10801349" cy="2039591"/>
          </a:xfrm>
          <a:prstGeom prst="rect">
            <a:avLst/>
          </a:prstGeom>
        </p:spPr>
        <p:txBody>
          <a:bodyPr lIns="0"/>
          <a:lstStyle>
            <a:lvl1pPr marL="0" indent="0">
              <a:lnSpc>
                <a:spcPct val="10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11" name="Textplatzhalter 33">
            <a:extLst>
              <a:ext uri="{FF2B5EF4-FFF2-40B4-BE49-F238E27FC236}">
                <a16:creationId xmlns:a16="http://schemas.microsoft.com/office/drawing/2014/main" id="{4AFD0E6B-074F-4856-ADAE-6AFDE0AD3B83}"/>
              </a:ext>
            </a:extLst>
          </p:cNvPr>
          <p:cNvSpPr>
            <a:spLocks noGrp="1"/>
          </p:cNvSpPr>
          <p:nvPr>
            <p:ph type="body" sz="quarter" idx="21"/>
          </p:nvPr>
        </p:nvSpPr>
        <p:spPr>
          <a:xfrm>
            <a:off x="695326" y="6356350"/>
            <a:ext cx="830643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4" name="Datumsplatzhalter 3">
            <a:extLst>
              <a:ext uri="{FF2B5EF4-FFF2-40B4-BE49-F238E27FC236}">
                <a16:creationId xmlns:a16="http://schemas.microsoft.com/office/drawing/2014/main" id="{3C1BDC80-AA5D-4A78-98B0-C69933D7F526}"/>
              </a:ext>
            </a:extLst>
          </p:cNvPr>
          <p:cNvSpPr>
            <a:spLocks noGrp="1"/>
          </p:cNvSpPr>
          <p:nvPr>
            <p:ph type="dt" sz="half" idx="22"/>
          </p:nvPr>
        </p:nvSpPr>
        <p:spPr/>
        <p:txBody>
          <a:bodyPr/>
          <a:lstStyle/>
          <a:p>
            <a:fld id="{4467FFB0-8511-43F0-90E1-1C5F02E48CAD}" type="datetime1">
              <a:rPr lang="en-US" smtClean="0"/>
              <a:pPr/>
              <a:t>2/8/2023</a:t>
            </a:fld>
            <a:endParaRPr lang="de-DE" dirty="0"/>
          </a:p>
        </p:txBody>
      </p:sp>
      <p:sp>
        <p:nvSpPr>
          <p:cNvPr id="5" name="Fußzeilenplatzhalter 4">
            <a:extLst>
              <a:ext uri="{FF2B5EF4-FFF2-40B4-BE49-F238E27FC236}">
                <a16:creationId xmlns:a16="http://schemas.microsoft.com/office/drawing/2014/main" id="{720564B3-250D-42F0-9534-FD2B09C5F1B4}"/>
              </a:ext>
            </a:extLst>
          </p:cNvPr>
          <p:cNvSpPr>
            <a:spLocks noGrp="1"/>
          </p:cNvSpPr>
          <p:nvPr>
            <p:ph type="ftr" sz="quarter" idx="23"/>
          </p:nvPr>
        </p:nvSpPr>
        <p:spPr/>
        <p:txBody>
          <a:bodyPr/>
          <a:lstStyle/>
          <a:p>
            <a:r>
              <a:rPr lang="de-DE"/>
              <a:t>Valentin Schwind</a:t>
            </a:r>
            <a:endParaRPr lang="de-DE" dirty="0"/>
          </a:p>
        </p:txBody>
      </p:sp>
      <p:sp>
        <p:nvSpPr>
          <p:cNvPr id="6" name="Foliennummernplatzhalter 5">
            <a:extLst>
              <a:ext uri="{FF2B5EF4-FFF2-40B4-BE49-F238E27FC236}">
                <a16:creationId xmlns:a16="http://schemas.microsoft.com/office/drawing/2014/main" id="{0C36E6DB-4130-41F6-84C1-5598BFB23A9F}"/>
              </a:ext>
            </a:extLst>
          </p:cNvPr>
          <p:cNvSpPr>
            <a:spLocks noGrp="1"/>
          </p:cNvSpPr>
          <p:nvPr>
            <p:ph type="sldNum" sz="quarter" idx="24"/>
          </p:nvPr>
        </p:nvSpPr>
        <p:spPr/>
        <p:txBody>
          <a:body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4147752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Datumsplatzhalter 6">
            <a:extLst>
              <a:ext uri="{FF2B5EF4-FFF2-40B4-BE49-F238E27FC236}">
                <a16:creationId xmlns:a16="http://schemas.microsoft.com/office/drawing/2014/main" id="{8FDFE9C0-FC18-49FC-9D3B-448B3038E2F6}"/>
              </a:ext>
            </a:extLst>
          </p:cNvPr>
          <p:cNvSpPr>
            <a:spLocks noGrp="1"/>
          </p:cNvSpPr>
          <p:nvPr>
            <p:ph type="dt" sz="half" idx="10"/>
          </p:nvPr>
        </p:nvSpPr>
        <p:spPr/>
        <p:txBody>
          <a:bodyPr/>
          <a:lstStyle/>
          <a:p>
            <a:fld id="{FEEC50B8-FC89-4A07-A1E8-40CA2CE25244}" type="datetime1">
              <a:rPr lang="en-US" smtClean="0"/>
              <a:pPr/>
              <a:t>2/8/2023</a:t>
            </a:fld>
            <a:endParaRPr lang="de-DE"/>
          </a:p>
        </p:txBody>
      </p:sp>
      <p:sp>
        <p:nvSpPr>
          <p:cNvPr id="8" name="Fußzeilenplatzhalter 7">
            <a:extLst>
              <a:ext uri="{FF2B5EF4-FFF2-40B4-BE49-F238E27FC236}">
                <a16:creationId xmlns:a16="http://schemas.microsoft.com/office/drawing/2014/main" id="{BCA537D9-DB87-462B-9880-94A85866FA1A}"/>
              </a:ext>
            </a:extLst>
          </p:cNvPr>
          <p:cNvSpPr>
            <a:spLocks noGrp="1"/>
          </p:cNvSpPr>
          <p:nvPr>
            <p:ph type="ftr" sz="quarter" idx="11"/>
          </p:nvPr>
        </p:nvSpPr>
        <p:spPr/>
        <p:txBody>
          <a:bodyPr/>
          <a:lstStyle/>
          <a:p>
            <a:r>
              <a:rPr lang="de-DE"/>
              <a:t>Valentin Schwind</a:t>
            </a:r>
            <a:endParaRPr lang="de-DE" dirty="0"/>
          </a:p>
        </p:txBody>
      </p:sp>
      <p:sp>
        <p:nvSpPr>
          <p:cNvPr id="9" name="Foliennummernplatzhalter 8">
            <a:extLst>
              <a:ext uri="{FF2B5EF4-FFF2-40B4-BE49-F238E27FC236}">
                <a16:creationId xmlns:a16="http://schemas.microsoft.com/office/drawing/2014/main" id="{816211B0-F335-4163-9F0F-D0713D573512}"/>
              </a:ext>
            </a:extLst>
          </p:cNvPr>
          <p:cNvSpPr>
            <a:spLocks noGrp="1"/>
          </p:cNvSpPr>
          <p:nvPr>
            <p:ph type="sldNum" sz="quarter" idx="12"/>
          </p:nvPr>
        </p:nvSpPr>
        <p:spPr/>
        <p:txBody>
          <a:bodyPr/>
          <a:lstStyle/>
          <a:p>
            <a:fld id="{C564DEAC-083F-4EA1-9D67-84BB3A537A3E}" type="slidenum">
              <a:rPr lang="de-DE" smtClean="0"/>
              <a:pPr/>
              <a:t>‹#›</a:t>
            </a:fld>
            <a:endParaRPr lang="de-DE"/>
          </a:p>
        </p:txBody>
      </p:sp>
      <p:sp>
        <p:nvSpPr>
          <p:cNvPr id="11" name="Textplatzhalter 33">
            <a:extLst>
              <a:ext uri="{FF2B5EF4-FFF2-40B4-BE49-F238E27FC236}">
                <a16:creationId xmlns:a16="http://schemas.microsoft.com/office/drawing/2014/main" id="{25091D95-C517-4494-818D-3614D52BC38C}"/>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3" name="Picture Placeholder 2">
            <a:extLst>
              <a:ext uri="{FF2B5EF4-FFF2-40B4-BE49-F238E27FC236}">
                <a16:creationId xmlns:a16="http://schemas.microsoft.com/office/drawing/2014/main" id="{22C5E7AB-4BE1-4D53-9C5E-D580649BC061}"/>
              </a:ext>
            </a:extLst>
          </p:cNvPr>
          <p:cNvSpPr>
            <a:spLocks noGrp="1"/>
          </p:cNvSpPr>
          <p:nvPr>
            <p:ph type="pic" sz="quarter" idx="22"/>
          </p:nvPr>
        </p:nvSpPr>
        <p:spPr>
          <a:xfrm>
            <a:off x="0" y="0"/>
            <a:ext cx="12192000" cy="6237288"/>
          </a:xfrm>
        </p:spPr>
        <p:txBody>
          <a:bodyPr/>
          <a:lstStyle/>
          <a:p>
            <a:endParaRPr lang="de-DE" dirty="0"/>
          </a:p>
        </p:txBody>
      </p:sp>
      <p:sp>
        <p:nvSpPr>
          <p:cNvPr id="10" name="Textplatzhalter 33">
            <a:extLst>
              <a:ext uri="{FF2B5EF4-FFF2-40B4-BE49-F238E27FC236}">
                <a16:creationId xmlns:a16="http://schemas.microsoft.com/office/drawing/2014/main" id="{94CAE3FC-6193-4A75-93E4-FCAA1502D07A}"/>
              </a:ext>
            </a:extLst>
          </p:cNvPr>
          <p:cNvSpPr>
            <a:spLocks noGrp="1"/>
          </p:cNvSpPr>
          <p:nvPr>
            <p:ph type="body" sz="quarter" idx="23"/>
          </p:nvPr>
        </p:nvSpPr>
        <p:spPr>
          <a:xfrm>
            <a:off x="695325" y="5448563"/>
            <a:ext cx="10801350" cy="658789"/>
          </a:xfrm>
        </p:spPr>
        <p:txBody>
          <a:bodyPr lIns="0" tIns="0" rIns="0" bIns="0" anchor="b">
            <a:normAutofit/>
          </a:bodyPr>
          <a:lstStyle>
            <a:lvl1pPr marL="0" indent="0" algn="l">
              <a:spcBef>
                <a:spcPts val="0"/>
              </a:spcBef>
              <a:spcAft>
                <a:spcPts val="0"/>
              </a:spcAft>
              <a:buNone/>
              <a:defRPr sz="1400" b="0" baseline="0">
                <a:solidFill>
                  <a:schemeClr val="tx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2285185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7" name="Datumsplatzhalter 6">
            <a:extLst>
              <a:ext uri="{FF2B5EF4-FFF2-40B4-BE49-F238E27FC236}">
                <a16:creationId xmlns:a16="http://schemas.microsoft.com/office/drawing/2014/main" id="{8FDFE9C0-FC18-49FC-9D3B-448B3038E2F6}"/>
              </a:ext>
            </a:extLst>
          </p:cNvPr>
          <p:cNvSpPr>
            <a:spLocks noGrp="1"/>
          </p:cNvSpPr>
          <p:nvPr>
            <p:ph type="dt" sz="half" idx="10"/>
          </p:nvPr>
        </p:nvSpPr>
        <p:spPr/>
        <p:txBody>
          <a:bodyPr/>
          <a:lstStyle/>
          <a:p>
            <a:fld id="{8EBAC9F4-C38F-42AB-AEAB-81E1E5FA7E70}" type="datetime1">
              <a:rPr lang="en-US" smtClean="0"/>
              <a:pPr/>
              <a:t>2/8/2023</a:t>
            </a:fld>
            <a:endParaRPr lang="de-DE"/>
          </a:p>
        </p:txBody>
      </p:sp>
      <p:sp>
        <p:nvSpPr>
          <p:cNvPr id="8" name="Fußzeilenplatzhalter 7">
            <a:extLst>
              <a:ext uri="{FF2B5EF4-FFF2-40B4-BE49-F238E27FC236}">
                <a16:creationId xmlns:a16="http://schemas.microsoft.com/office/drawing/2014/main" id="{BCA537D9-DB87-462B-9880-94A85866FA1A}"/>
              </a:ext>
            </a:extLst>
          </p:cNvPr>
          <p:cNvSpPr>
            <a:spLocks noGrp="1"/>
          </p:cNvSpPr>
          <p:nvPr>
            <p:ph type="ftr" sz="quarter" idx="11"/>
          </p:nvPr>
        </p:nvSpPr>
        <p:spPr/>
        <p:txBody>
          <a:bodyPr/>
          <a:lstStyle/>
          <a:p>
            <a:r>
              <a:rPr lang="de-DE"/>
              <a:t>Valentin Schwind</a:t>
            </a:r>
            <a:endParaRPr lang="de-DE" dirty="0"/>
          </a:p>
        </p:txBody>
      </p:sp>
      <p:sp>
        <p:nvSpPr>
          <p:cNvPr id="9" name="Foliennummernplatzhalter 8">
            <a:extLst>
              <a:ext uri="{FF2B5EF4-FFF2-40B4-BE49-F238E27FC236}">
                <a16:creationId xmlns:a16="http://schemas.microsoft.com/office/drawing/2014/main" id="{816211B0-F335-4163-9F0F-D0713D573512}"/>
              </a:ext>
            </a:extLst>
          </p:cNvPr>
          <p:cNvSpPr>
            <a:spLocks noGrp="1"/>
          </p:cNvSpPr>
          <p:nvPr>
            <p:ph type="sldNum" sz="quarter" idx="12"/>
          </p:nvPr>
        </p:nvSpPr>
        <p:spPr/>
        <p:txBody>
          <a:bodyPr/>
          <a:lstStyle/>
          <a:p>
            <a:fld id="{C564DEAC-083F-4EA1-9D67-84BB3A537A3E}" type="slidenum">
              <a:rPr lang="de-DE" smtClean="0"/>
              <a:pPr/>
              <a:t>‹#›</a:t>
            </a:fld>
            <a:endParaRPr lang="de-DE"/>
          </a:p>
        </p:txBody>
      </p:sp>
      <p:sp>
        <p:nvSpPr>
          <p:cNvPr id="11" name="Textplatzhalter 33">
            <a:extLst>
              <a:ext uri="{FF2B5EF4-FFF2-40B4-BE49-F238E27FC236}">
                <a16:creationId xmlns:a16="http://schemas.microsoft.com/office/drawing/2014/main" id="{25091D95-C517-4494-818D-3614D52BC38C}"/>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
        <p:nvSpPr>
          <p:cNvPr id="3" name="Picture Placeholder 2">
            <a:extLst>
              <a:ext uri="{FF2B5EF4-FFF2-40B4-BE49-F238E27FC236}">
                <a16:creationId xmlns:a16="http://schemas.microsoft.com/office/drawing/2014/main" id="{22C5E7AB-4BE1-4D53-9C5E-D580649BC061}"/>
              </a:ext>
            </a:extLst>
          </p:cNvPr>
          <p:cNvSpPr>
            <a:spLocks noGrp="1"/>
          </p:cNvSpPr>
          <p:nvPr>
            <p:ph type="pic" sz="quarter" idx="22"/>
          </p:nvPr>
        </p:nvSpPr>
        <p:spPr>
          <a:xfrm>
            <a:off x="0" y="0"/>
            <a:ext cx="12192000" cy="6237288"/>
          </a:xfrm>
        </p:spPr>
        <p:txBody>
          <a:bodyPr/>
          <a:lstStyle>
            <a:lvl1pPr>
              <a:defRPr>
                <a:solidFill>
                  <a:schemeClr val="tx1"/>
                </a:solidFill>
              </a:defRPr>
            </a:lvl1pPr>
          </a:lstStyle>
          <a:p>
            <a:endParaRPr lang="de-DE" dirty="0"/>
          </a:p>
        </p:txBody>
      </p:sp>
      <p:sp>
        <p:nvSpPr>
          <p:cNvPr id="10" name="Textplatzhalter 33">
            <a:extLst>
              <a:ext uri="{FF2B5EF4-FFF2-40B4-BE49-F238E27FC236}">
                <a16:creationId xmlns:a16="http://schemas.microsoft.com/office/drawing/2014/main" id="{94CAE3FC-6193-4A75-93E4-FCAA1502D07A}"/>
              </a:ext>
            </a:extLst>
          </p:cNvPr>
          <p:cNvSpPr>
            <a:spLocks noGrp="1"/>
          </p:cNvSpPr>
          <p:nvPr>
            <p:ph type="body" sz="quarter" idx="23"/>
          </p:nvPr>
        </p:nvSpPr>
        <p:spPr>
          <a:xfrm>
            <a:off x="695325" y="430236"/>
            <a:ext cx="10801350" cy="658789"/>
          </a:xfrm>
        </p:spPr>
        <p:txBody>
          <a:bodyPr lIns="0" tIns="0" rIns="0" bIns="0" anchor="t">
            <a:normAutofit/>
          </a:bodyPr>
          <a:lstStyle>
            <a:lvl1pPr marL="0" indent="0" algn="l">
              <a:spcBef>
                <a:spcPts val="0"/>
              </a:spcBef>
              <a:spcAft>
                <a:spcPts val="0"/>
              </a:spcAft>
              <a:buNone/>
              <a:defRPr sz="1400" b="0" baseline="0">
                <a:solidFill>
                  <a:schemeClr val="tx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988712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4BB15FE-2D2F-4B97-B98A-CD16A1CC59A0}"/>
              </a:ext>
            </a:extLst>
          </p:cNvPr>
          <p:cNvSpPr>
            <a:spLocks noGrp="1"/>
          </p:cNvSpPr>
          <p:nvPr>
            <p:ph type="pic" idx="1"/>
          </p:nvPr>
        </p:nvSpPr>
        <p:spPr>
          <a:xfrm>
            <a:off x="0" y="1"/>
            <a:ext cx="3000786" cy="623375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5" name="Rectangle 14">
            <a:extLst>
              <a:ext uri="{FF2B5EF4-FFF2-40B4-BE49-F238E27FC236}">
                <a16:creationId xmlns:a16="http://schemas.microsoft.com/office/drawing/2014/main" id="{932AD0B1-3165-4B2D-B899-6312064BE865}"/>
              </a:ext>
            </a:extLst>
          </p:cNvPr>
          <p:cNvSpPr/>
          <p:nvPr userDrawn="1"/>
        </p:nvSpPr>
        <p:spPr>
          <a:xfrm rot="5400000">
            <a:off x="-370283" y="3371399"/>
            <a:ext cx="6858000" cy="115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itle 16">
            <a:extLst>
              <a:ext uri="{FF2B5EF4-FFF2-40B4-BE49-F238E27FC236}">
                <a16:creationId xmlns:a16="http://schemas.microsoft.com/office/drawing/2014/main" id="{C3CB6C37-C5A3-4C73-9F3D-27E4BE6AAA49}"/>
              </a:ext>
            </a:extLst>
          </p:cNvPr>
          <p:cNvSpPr>
            <a:spLocks noGrp="1"/>
          </p:cNvSpPr>
          <p:nvPr>
            <p:ph type="title"/>
          </p:nvPr>
        </p:nvSpPr>
        <p:spPr>
          <a:xfrm>
            <a:off x="3734790" y="365126"/>
            <a:ext cx="5341224" cy="723900"/>
          </a:xfrm>
        </p:spPr>
        <p:txBody>
          <a:bodyPr/>
          <a:lstStyle/>
          <a:p>
            <a:r>
              <a:rPr lang="en-US" dirty="0"/>
              <a:t>Click to edit Master title style</a:t>
            </a:r>
          </a:p>
        </p:txBody>
      </p:sp>
      <p:sp>
        <p:nvSpPr>
          <p:cNvPr id="19" name="Text Placeholder 18">
            <a:extLst>
              <a:ext uri="{FF2B5EF4-FFF2-40B4-BE49-F238E27FC236}">
                <a16:creationId xmlns:a16="http://schemas.microsoft.com/office/drawing/2014/main" id="{97F5D411-2DE6-483B-87D6-585923619774}"/>
              </a:ext>
            </a:extLst>
          </p:cNvPr>
          <p:cNvSpPr>
            <a:spLocks noGrp="1"/>
          </p:cNvSpPr>
          <p:nvPr>
            <p:ph type="body" sz="quarter" idx="13"/>
          </p:nvPr>
        </p:nvSpPr>
        <p:spPr>
          <a:xfrm>
            <a:off x="3734790" y="1592264"/>
            <a:ext cx="5341224" cy="4492429"/>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8">
            <a:extLst>
              <a:ext uri="{FF2B5EF4-FFF2-40B4-BE49-F238E27FC236}">
                <a16:creationId xmlns:a16="http://schemas.microsoft.com/office/drawing/2014/main" id="{7AD510D0-BC02-41A3-BF1B-4BEBF1628E88}"/>
              </a:ext>
            </a:extLst>
          </p:cNvPr>
          <p:cNvSpPr>
            <a:spLocks noGrp="1"/>
          </p:cNvSpPr>
          <p:nvPr>
            <p:ph type="body" sz="quarter" idx="15" hasCustomPrompt="1"/>
          </p:nvPr>
        </p:nvSpPr>
        <p:spPr>
          <a:xfrm>
            <a:off x="3734790" y="1089025"/>
            <a:ext cx="5341224" cy="503239"/>
          </a:xfrm>
          <a:prstGeom prst="rect">
            <a:avLst/>
          </a:prstGeom>
        </p:spPr>
        <p:txBody>
          <a:bodyPr lIns="0" tIns="36000" rIns="0" bIns="0">
            <a:noAutofit/>
          </a:bodyPr>
          <a:lstStyle>
            <a:lvl1pPr marL="0" indent="0">
              <a:buNone/>
              <a:defRPr sz="2000" b="1" i="0">
                <a:solidFill>
                  <a:srgbClr val="00B0F0"/>
                </a:solidFill>
                <a:latin typeface="+mj-lt"/>
              </a:defRPr>
            </a:lvl1pPr>
            <a:lvl2pPr marL="457178" indent="0">
              <a:buNone/>
              <a:defRPr sz="1400" b="0" i="0">
                <a:solidFill>
                  <a:srgbClr val="00B0F0"/>
                </a:solidFill>
                <a:latin typeface="HelveticaNeueLT Std Med" panose="020B0604020202020204" pitchFamily="34" charset="0"/>
              </a:defRPr>
            </a:lvl2pPr>
            <a:lvl3pPr marL="914354" indent="0">
              <a:buNone/>
              <a:defRPr sz="1200" b="0" i="0">
                <a:solidFill>
                  <a:srgbClr val="00B0F0"/>
                </a:solidFill>
                <a:latin typeface="HelveticaNeueLT Std Med" panose="020B0604020202020204" pitchFamily="34" charset="0"/>
              </a:defRPr>
            </a:lvl3pPr>
            <a:lvl4pPr marL="1371532" indent="0">
              <a:buNone/>
              <a:defRPr sz="1100" b="0" i="0">
                <a:solidFill>
                  <a:srgbClr val="00B0F0"/>
                </a:solidFill>
                <a:latin typeface="HelveticaNeueLT Std Med" panose="020B0604020202020204" pitchFamily="34" charset="0"/>
              </a:defRPr>
            </a:lvl4pPr>
            <a:lvl5pPr marL="1828709" indent="0">
              <a:buNone/>
              <a:defRPr sz="1100" b="0" i="0">
                <a:solidFill>
                  <a:srgbClr val="00B0F0"/>
                </a:solidFill>
                <a:latin typeface="HelveticaNeueLT Std Med" panose="020B0604020202020204" pitchFamily="34" charset="0"/>
              </a:defRPr>
            </a:lvl5pPr>
          </a:lstStyle>
          <a:p>
            <a:pPr lvl="0"/>
            <a:r>
              <a:rPr lang="en-US" dirty="0"/>
              <a:t>Click to edit Master subtitle style</a:t>
            </a:r>
          </a:p>
        </p:txBody>
      </p:sp>
      <p:sp>
        <p:nvSpPr>
          <p:cNvPr id="2" name="Datumsplatzhalter 1">
            <a:extLst>
              <a:ext uri="{FF2B5EF4-FFF2-40B4-BE49-F238E27FC236}">
                <a16:creationId xmlns:a16="http://schemas.microsoft.com/office/drawing/2014/main" id="{729C9F29-9467-4790-A990-E3BA7DDC2150}"/>
              </a:ext>
            </a:extLst>
          </p:cNvPr>
          <p:cNvSpPr>
            <a:spLocks noGrp="1"/>
          </p:cNvSpPr>
          <p:nvPr>
            <p:ph type="dt" sz="half" idx="16"/>
          </p:nvPr>
        </p:nvSpPr>
        <p:spPr/>
        <p:txBody>
          <a:bodyPr/>
          <a:lstStyle/>
          <a:p>
            <a:fld id="{DF0F65FA-3537-44DD-B987-14D6BF6CF6F2}" type="datetime1">
              <a:rPr lang="en-US" smtClean="0"/>
              <a:pPr/>
              <a:t>2/8/2023</a:t>
            </a:fld>
            <a:endParaRPr lang="de-DE"/>
          </a:p>
        </p:txBody>
      </p:sp>
      <p:sp>
        <p:nvSpPr>
          <p:cNvPr id="4" name="Fußzeilenplatzhalter 3">
            <a:extLst>
              <a:ext uri="{FF2B5EF4-FFF2-40B4-BE49-F238E27FC236}">
                <a16:creationId xmlns:a16="http://schemas.microsoft.com/office/drawing/2014/main" id="{CD1AA870-E424-487E-9777-032CB20FB808}"/>
              </a:ext>
            </a:extLst>
          </p:cNvPr>
          <p:cNvSpPr>
            <a:spLocks noGrp="1"/>
          </p:cNvSpPr>
          <p:nvPr>
            <p:ph type="ftr" sz="quarter" idx="17"/>
          </p:nvPr>
        </p:nvSpPr>
        <p:spPr/>
        <p:txBody>
          <a:bodyPr/>
          <a:lstStyle/>
          <a:p>
            <a:r>
              <a:rPr lang="de-DE"/>
              <a:t>Valentin Schwind</a:t>
            </a:r>
            <a:endParaRPr lang="de-DE" dirty="0"/>
          </a:p>
        </p:txBody>
      </p:sp>
      <p:sp>
        <p:nvSpPr>
          <p:cNvPr id="5" name="Foliennummernplatzhalter 4">
            <a:extLst>
              <a:ext uri="{FF2B5EF4-FFF2-40B4-BE49-F238E27FC236}">
                <a16:creationId xmlns:a16="http://schemas.microsoft.com/office/drawing/2014/main" id="{1B620C02-7CF1-46A5-9245-1E7D7C8FFA6C}"/>
              </a:ext>
            </a:extLst>
          </p:cNvPr>
          <p:cNvSpPr>
            <a:spLocks noGrp="1"/>
          </p:cNvSpPr>
          <p:nvPr>
            <p:ph type="sldNum" sz="quarter" idx="18"/>
          </p:nvPr>
        </p:nvSpPr>
        <p:spPr/>
        <p:txBody>
          <a:bodyPr/>
          <a:lstStyle/>
          <a:p>
            <a:fld id="{C564DEAC-083F-4EA1-9D67-84BB3A537A3E}" type="slidenum">
              <a:rPr lang="de-DE" smtClean="0"/>
              <a:pPr/>
              <a:t>‹#›</a:t>
            </a:fld>
            <a:endParaRPr lang="de-DE"/>
          </a:p>
        </p:txBody>
      </p:sp>
      <p:sp>
        <p:nvSpPr>
          <p:cNvPr id="16" name="Textplatzhalter 33">
            <a:extLst>
              <a:ext uri="{FF2B5EF4-FFF2-40B4-BE49-F238E27FC236}">
                <a16:creationId xmlns:a16="http://schemas.microsoft.com/office/drawing/2014/main" id="{F242F43B-6E1D-4F28-8F19-19918A2E6F6E}"/>
              </a:ext>
            </a:extLst>
          </p:cNvPr>
          <p:cNvSpPr>
            <a:spLocks noGrp="1"/>
          </p:cNvSpPr>
          <p:nvPr>
            <p:ph type="body" sz="quarter" idx="21"/>
          </p:nvPr>
        </p:nvSpPr>
        <p:spPr>
          <a:xfrm>
            <a:off x="695326" y="6356350"/>
            <a:ext cx="5610224" cy="365125"/>
          </a:xfrm>
        </p:spPr>
        <p:txBody>
          <a:bodyPr lIns="0" tIns="0" rIns="0" bIns="0" anchor="ctr">
            <a:normAutofit/>
          </a:bodyPr>
          <a:lstStyle>
            <a:lvl1pPr marL="0" indent="0" algn="l">
              <a:spcBef>
                <a:spcPts val="0"/>
              </a:spcBef>
              <a:spcAft>
                <a:spcPts val="0"/>
              </a:spcAft>
              <a:buNone/>
              <a:defRPr sz="1600" b="0" baseline="0">
                <a:solidFill>
                  <a:schemeClr val="bg1"/>
                </a:solidFill>
              </a:defRPr>
            </a:lvl1pPr>
            <a:lvl2pPr marL="357188" indent="0">
              <a:buNone/>
              <a:defRPr b="1">
                <a:solidFill>
                  <a:schemeClr val="bg1"/>
                </a:solidFill>
              </a:defRPr>
            </a:lvl2pPr>
            <a:lvl3pPr marL="627063" indent="0">
              <a:buNone/>
              <a:defRPr b="1">
                <a:solidFill>
                  <a:schemeClr val="bg1"/>
                </a:solidFill>
              </a:defRPr>
            </a:lvl3pPr>
            <a:lvl4pPr marL="895350" indent="0">
              <a:buNone/>
              <a:defRPr b="1">
                <a:solidFill>
                  <a:schemeClr val="bg1"/>
                </a:solidFill>
              </a:defRPr>
            </a:lvl4pPr>
            <a:lvl5pPr marL="1165225" indent="0">
              <a:buNone/>
              <a:defRPr b="1">
                <a:solidFill>
                  <a:schemeClr val="bg1"/>
                </a:solidFill>
              </a:defRPr>
            </a:lvl5pPr>
          </a:lstStyle>
          <a:p>
            <a:pPr lvl="0"/>
            <a:endParaRPr lang="de-DE" dirty="0"/>
          </a:p>
        </p:txBody>
      </p:sp>
    </p:spTree>
    <p:extLst>
      <p:ext uri="{BB962C8B-B14F-4D97-AF65-F5344CB8AC3E}">
        <p14:creationId xmlns:p14="http://schemas.microsoft.com/office/powerpoint/2010/main" val="4005104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hteck 1">
            <a:extLst>
              <a:ext uri="{FF2B5EF4-FFF2-40B4-BE49-F238E27FC236}">
                <a16:creationId xmlns:a16="http://schemas.microsoft.com/office/drawing/2014/main" id="{A914B142-9A3C-4A05-98CF-6ECAAF874762}"/>
              </a:ext>
            </a:extLst>
          </p:cNvPr>
          <p:cNvSpPr/>
          <p:nvPr userDrawn="1"/>
        </p:nvSpPr>
        <p:spPr>
          <a:xfrm>
            <a:off x="8668084" y="6237963"/>
            <a:ext cx="3523915" cy="62003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 name="Rechteck 1">
            <a:extLst>
              <a:ext uri="{FF2B5EF4-FFF2-40B4-BE49-F238E27FC236}">
                <a16:creationId xmlns:a16="http://schemas.microsoft.com/office/drawing/2014/main" id="{833A2633-E822-4B21-A181-3E155CEA4670}"/>
              </a:ext>
            </a:extLst>
          </p:cNvPr>
          <p:cNvSpPr/>
          <p:nvPr userDrawn="1"/>
        </p:nvSpPr>
        <p:spPr>
          <a:xfrm>
            <a:off x="0" y="6237963"/>
            <a:ext cx="8651874" cy="62003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ext Placeholder 11">
            <a:extLst>
              <a:ext uri="{FF2B5EF4-FFF2-40B4-BE49-F238E27FC236}">
                <a16:creationId xmlns:a16="http://schemas.microsoft.com/office/drawing/2014/main" id="{65909326-5AF4-4A88-97FF-ECA0369798D8}"/>
              </a:ext>
            </a:extLst>
          </p:cNvPr>
          <p:cNvSpPr>
            <a:spLocks noGrp="1"/>
          </p:cNvSpPr>
          <p:nvPr>
            <p:ph type="body" idx="1"/>
          </p:nvPr>
        </p:nvSpPr>
        <p:spPr>
          <a:xfrm>
            <a:off x="695326" y="1592263"/>
            <a:ext cx="7956550" cy="45370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2">
            <a:extLst>
              <a:ext uri="{FF2B5EF4-FFF2-40B4-BE49-F238E27FC236}">
                <a16:creationId xmlns:a16="http://schemas.microsoft.com/office/drawing/2014/main" id="{0EB72566-25B1-4AC5-8DFD-74DB68298277}"/>
              </a:ext>
            </a:extLst>
          </p:cNvPr>
          <p:cNvSpPr>
            <a:spLocks noGrp="1"/>
          </p:cNvSpPr>
          <p:nvPr>
            <p:ph type="title"/>
          </p:nvPr>
        </p:nvSpPr>
        <p:spPr>
          <a:xfrm>
            <a:off x="695325" y="136525"/>
            <a:ext cx="10801349" cy="952501"/>
          </a:xfrm>
          <a:prstGeom prst="rect">
            <a:avLst/>
          </a:prstGeom>
        </p:spPr>
        <p:txBody>
          <a:bodyPr vert="horz" lIns="0" tIns="0" rIns="0" bIns="0" rtlCol="0" anchor="b" anchorCtr="0">
            <a:noAutofit/>
          </a:bodyPr>
          <a:lstStyle/>
          <a:p>
            <a:r>
              <a:rPr lang="en-US" dirty="0"/>
              <a:t>Click to edit Master title style</a:t>
            </a:r>
          </a:p>
        </p:txBody>
      </p:sp>
      <p:sp>
        <p:nvSpPr>
          <p:cNvPr id="20" name="Datumsplatzhalter 19">
            <a:extLst>
              <a:ext uri="{FF2B5EF4-FFF2-40B4-BE49-F238E27FC236}">
                <a16:creationId xmlns:a16="http://schemas.microsoft.com/office/drawing/2014/main" id="{13EFEA2E-EA03-4D81-9489-7647000D9BE7}"/>
              </a:ext>
            </a:extLst>
          </p:cNvPr>
          <p:cNvSpPr>
            <a:spLocks noGrp="1"/>
          </p:cNvSpPr>
          <p:nvPr>
            <p:ph type="dt" sz="half" idx="2"/>
          </p:nvPr>
        </p:nvSpPr>
        <p:spPr>
          <a:xfrm>
            <a:off x="6305550" y="6352598"/>
            <a:ext cx="1225549" cy="365125"/>
          </a:xfrm>
          <a:prstGeom prst="rect">
            <a:avLst/>
          </a:prstGeom>
        </p:spPr>
        <p:txBody>
          <a:bodyPr vert="horz" lIns="91440" tIns="45720" rIns="91440" bIns="45720" rtlCol="0" anchor="ctr"/>
          <a:lstStyle>
            <a:lvl1pPr algn="r">
              <a:defRPr sz="1600" b="0">
                <a:solidFill>
                  <a:schemeClr val="bg1"/>
                </a:solidFill>
              </a:defRPr>
            </a:lvl1pPr>
          </a:lstStyle>
          <a:p>
            <a:fld id="{D63FBE7B-85BE-4FBC-9F71-D48AFE2C9C1F}" type="datetime1">
              <a:rPr lang="en-US" smtClean="0"/>
              <a:pPr/>
              <a:t>2/8/2023</a:t>
            </a:fld>
            <a:endParaRPr lang="de-DE" dirty="0"/>
          </a:p>
        </p:txBody>
      </p:sp>
      <p:sp>
        <p:nvSpPr>
          <p:cNvPr id="21" name="Fußzeilenplatzhalter 20">
            <a:extLst>
              <a:ext uri="{FF2B5EF4-FFF2-40B4-BE49-F238E27FC236}">
                <a16:creationId xmlns:a16="http://schemas.microsoft.com/office/drawing/2014/main" id="{DFBBA49C-F52C-4DF5-97C3-1E373625C25A}"/>
              </a:ext>
            </a:extLst>
          </p:cNvPr>
          <p:cNvSpPr>
            <a:spLocks noGrp="1"/>
          </p:cNvSpPr>
          <p:nvPr>
            <p:ph type="ftr" sz="quarter" idx="3"/>
          </p:nvPr>
        </p:nvSpPr>
        <p:spPr>
          <a:xfrm>
            <a:off x="8791074" y="6352598"/>
            <a:ext cx="3245350" cy="365125"/>
          </a:xfrm>
          <a:prstGeom prst="rect">
            <a:avLst/>
          </a:prstGeom>
        </p:spPr>
        <p:txBody>
          <a:bodyPr vert="horz" lIns="91440" tIns="45720" rIns="91440" bIns="45720" rtlCol="0" anchor="ctr"/>
          <a:lstStyle>
            <a:lvl1pPr algn="ctr" defTabSz="363600">
              <a:defRPr sz="1600" b="0">
                <a:solidFill>
                  <a:schemeClr val="bg1"/>
                </a:solidFill>
              </a:defRPr>
            </a:lvl1pPr>
          </a:lstStyle>
          <a:p>
            <a:r>
              <a:rPr lang="de-DE"/>
              <a:t>Valentin Schwind</a:t>
            </a:r>
            <a:endParaRPr lang="de-DE" dirty="0"/>
          </a:p>
        </p:txBody>
      </p:sp>
      <p:sp>
        <p:nvSpPr>
          <p:cNvPr id="22" name="Foliennummernplatzhalter 21">
            <a:extLst>
              <a:ext uri="{FF2B5EF4-FFF2-40B4-BE49-F238E27FC236}">
                <a16:creationId xmlns:a16="http://schemas.microsoft.com/office/drawing/2014/main" id="{60C13802-11A0-4808-BF6B-86CEA24AB3A0}"/>
              </a:ext>
            </a:extLst>
          </p:cNvPr>
          <p:cNvSpPr>
            <a:spLocks noGrp="1"/>
          </p:cNvSpPr>
          <p:nvPr>
            <p:ph type="sldNum" sz="quarter" idx="4"/>
          </p:nvPr>
        </p:nvSpPr>
        <p:spPr>
          <a:xfrm>
            <a:off x="7686675" y="6359905"/>
            <a:ext cx="783138" cy="365125"/>
          </a:xfrm>
          <a:prstGeom prst="rect">
            <a:avLst/>
          </a:prstGeom>
        </p:spPr>
        <p:txBody>
          <a:bodyPr vert="horz" lIns="91440" tIns="45720" rIns="91440" bIns="45720" rtlCol="0" anchor="ctr"/>
          <a:lstStyle>
            <a:lvl1pPr algn="r">
              <a:defRPr sz="1600" b="0">
                <a:solidFill>
                  <a:schemeClr val="bg1"/>
                </a:solidFill>
              </a:defRPr>
            </a:lvl1pPr>
          </a:lstStyle>
          <a:p>
            <a:fld id="{C564DEAC-083F-4EA1-9D67-84BB3A537A3E}" type="slidenum">
              <a:rPr lang="de-DE" smtClean="0"/>
              <a:pPr/>
              <a:t>‹#›</a:t>
            </a:fld>
            <a:endParaRPr lang="de-DE" dirty="0"/>
          </a:p>
        </p:txBody>
      </p:sp>
    </p:spTree>
    <p:extLst>
      <p:ext uri="{BB962C8B-B14F-4D97-AF65-F5344CB8AC3E}">
        <p14:creationId xmlns:p14="http://schemas.microsoft.com/office/powerpoint/2010/main" val="737556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84" r:id="rId3"/>
    <p:sldLayoutId id="2147483663" r:id="rId4"/>
    <p:sldLayoutId id="2147483662" r:id="rId5"/>
    <p:sldLayoutId id="2147483651" r:id="rId6"/>
    <p:sldLayoutId id="2147483655" r:id="rId7"/>
    <p:sldLayoutId id="2147483682" r:id="rId8"/>
    <p:sldLayoutId id="2147483657" r:id="rId9"/>
    <p:sldLayoutId id="2147483660" r:id="rId10"/>
    <p:sldLayoutId id="2147483661" r:id="rId11"/>
    <p:sldLayoutId id="2147483680" r:id="rId12"/>
    <p:sldLayoutId id="2147483681" r:id="rId13"/>
    <p:sldLayoutId id="2147483683" r:id="rId14"/>
  </p:sldLayoutIdLst>
  <p:hf hdr="0" dt="0"/>
  <p:txStyles>
    <p:titleStyle>
      <a:lvl1pPr algn="l"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85750" marR="0" indent="-285750" algn="l" defTabSz="284400" rtl="0" eaLnBrk="1" fontAlgn="auto" latinLnBrk="0" hangingPunct="1">
        <a:lnSpc>
          <a:spcPct val="90000"/>
        </a:lnSpc>
        <a:spcBef>
          <a:spcPts val="500"/>
        </a:spcBef>
        <a:spcAft>
          <a:spcPts val="600"/>
        </a:spcAft>
        <a:buClr>
          <a:srgbClr val="00B0F0"/>
        </a:buClr>
        <a:buSzPts val="2400"/>
        <a:buFont typeface="Wingdings" panose="05000000000000000000" pitchFamily="2" charset="2"/>
        <a:buChar char="§"/>
        <a:tabLst/>
        <a:defRPr lang="en-US" sz="2200" kern="1200" noProof="0" dirty="0">
          <a:solidFill>
            <a:schemeClr val="tx1"/>
          </a:solidFill>
          <a:latin typeface="Arial" panose="020B0604020202020204" pitchFamily="34" charset="0"/>
          <a:ea typeface="+mn-ea"/>
          <a:cs typeface="Arial" panose="020B0604020202020204" pitchFamily="34" charset="0"/>
        </a:defRPr>
      </a:lvl1pPr>
      <a:lvl2pPr marL="538163" indent="-180975" algn="l" defTabSz="914400" rtl="0" eaLnBrk="1" latinLnBrk="0" hangingPunct="1">
        <a:lnSpc>
          <a:spcPct val="90000"/>
        </a:lnSpc>
        <a:spcBef>
          <a:spcPts val="500"/>
        </a:spcBef>
        <a:spcAft>
          <a:spcPts val="600"/>
        </a:spcAft>
        <a:buClr>
          <a:srgbClr val="00B0F0"/>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2pPr>
      <a:lvl3pPr marL="808038" indent="-180975" algn="l" defTabSz="914400" rtl="0" eaLnBrk="1" latinLnBrk="0" hangingPunct="1">
        <a:lnSpc>
          <a:spcPct val="90000"/>
        </a:lnSpc>
        <a:spcBef>
          <a:spcPts val="500"/>
        </a:spcBef>
        <a:spcAft>
          <a:spcPts val="600"/>
        </a:spcAft>
        <a:buClr>
          <a:srgbClr val="00B0F0"/>
        </a:buClr>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077913" indent="-182563" algn="l" defTabSz="914400" rtl="0" eaLnBrk="1" latinLnBrk="0" hangingPunct="1">
        <a:lnSpc>
          <a:spcPct val="90000"/>
        </a:lnSpc>
        <a:spcBef>
          <a:spcPts val="500"/>
        </a:spcBef>
        <a:spcAft>
          <a:spcPts val="600"/>
        </a:spcAft>
        <a:buClr>
          <a:srgbClr val="00B0F0"/>
        </a:buClr>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4pPr>
      <a:lvl5pPr marL="1346200" indent="-180975" algn="l" defTabSz="914400" rtl="0" eaLnBrk="1" latinLnBrk="0" hangingPunct="1">
        <a:lnSpc>
          <a:spcPct val="90000"/>
        </a:lnSpc>
        <a:spcBef>
          <a:spcPts val="500"/>
        </a:spcBef>
        <a:spcAft>
          <a:spcPts val="600"/>
        </a:spcAft>
        <a:buClr>
          <a:srgbClr val="00B0F0"/>
        </a:buClr>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582" userDrawn="1">
          <p15:clr>
            <a:srgbClr val="F26B43"/>
          </p15:clr>
        </p15:guide>
        <p15:guide id="3" pos="2933" userDrawn="1">
          <p15:clr>
            <a:srgbClr val="F26B43"/>
          </p15:clr>
        </p15:guide>
        <p15:guide id="4" pos="5450" userDrawn="1">
          <p15:clr>
            <a:srgbClr val="F26B43"/>
          </p15:clr>
        </p15:guide>
        <p15:guide id="5" orient="horz" pos="2500" userDrawn="1">
          <p15:clr>
            <a:srgbClr val="F26B43"/>
          </p15:clr>
        </p15:guide>
        <p15:guide id="6" orient="horz" pos="3929" userDrawn="1">
          <p15:clr>
            <a:srgbClr val="F26B43"/>
          </p15:clr>
        </p15:guide>
        <p15:guide id="7" orient="horz" pos="3997" userDrawn="1">
          <p15:clr>
            <a:srgbClr val="F26B43"/>
          </p15:clr>
        </p15:guide>
        <p15:guide id="8" orient="horz" pos="73" userDrawn="1">
          <p15:clr>
            <a:srgbClr val="F26B43"/>
          </p15:clr>
        </p15:guide>
        <p15:guide id="9" orient="horz" pos="686" userDrawn="1">
          <p15:clr>
            <a:srgbClr val="F26B43"/>
          </p15:clr>
        </p15:guide>
        <p15:guide id="10" orient="horz" pos="1003" userDrawn="1">
          <p15:clr>
            <a:srgbClr val="F26B43"/>
          </p15:clr>
        </p15:guide>
        <p15:guide id="11" pos="7242" userDrawn="1">
          <p15:clr>
            <a:srgbClr val="F26B43"/>
          </p15:clr>
        </p15:guide>
        <p15:guide id="12" orient="horz" pos="799" userDrawn="1">
          <p15:clr>
            <a:srgbClr val="F26B43"/>
          </p15:clr>
        </p15:guide>
        <p15:guide id="13"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875452-D548-4EEC-BA89-DE48BBA11484}"/>
              </a:ext>
            </a:extLst>
          </p:cNvPr>
          <p:cNvSpPr>
            <a:spLocks noGrp="1"/>
          </p:cNvSpPr>
          <p:nvPr>
            <p:ph type="ctrTitle"/>
          </p:nvPr>
        </p:nvSpPr>
        <p:spPr>
          <a:xfrm>
            <a:off x="668950" y="3432437"/>
            <a:ext cx="11496674" cy="1198412"/>
          </a:xfrm>
        </p:spPr>
        <p:txBody>
          <a:bodyPr>
            <a:normAutofit/>
          </a:bodyPr>
          <a:lstStyle/>
          <a:p>
            <a:r>
              <a:rPr lang="en-US" sz="2800" dirty="0"/>
              <a:t>Arduino-based real-time air quality and pollution monitoring system</a:t>
            </a:r>
            <a:endParaRPr lang="de-DE" sz="2800" dirty="0"/>
          </a:p>
        </p:txBody>
      </p:sp>
      <p:sp>
        <p:nvSpPr>
          <p:cNvPr id="2" name="Subtitle 1">
            <a:extLst>
              <a:ext uri="{FF2B5EF4-FFF2-40B4-BE49-F238E27FC236}">
                <a16:creationId xmlns:a16="http://schemas.microsoft.com/office/drawing/2014/main" id="{165E0CA5-279E-4290-85DD-85D33AC6ADB8}"/>
              </a:ext>
            </a:extLst>
          </p:cNvPr>
          <p:cNvSpPr>
            <a:spLocks noGrp="1"/>
          </p:cNvSpPr>
          <p:nvPr>
            <p:ph type="subTitle" idx="1"/>
          </p:nvPr>
        </p:nvSpPr>
        <p:spPr>
          <a:xfrm>
            <a:off x="695325" y="4832820"/>
            <a:ext cx="11496675" cy="1576769"/>
          </a:xfrm>
        </p:spPr>
        <p:txBody>
          <a:bodyPr>
            <a:normAutofit/>
          </a:bodyPr>
          <a:lstStyle/>
          <a:p>
            <a:r>
              <a:rPr lang="de-DE" dirty="0"/>
              <a:t>Patel Harshkumar (harshkumar.patel@stud.fra-uas.de) </a:t>
            </a:r>
          </a:p>
          <a:p>
            <a:r>
              <a:rPr lang="de-DE" dirty="0"/>
              <a:t>Patel Parthkumar (parth.patel@stud.fra-uas.de)</a:t>
            </a:r>
            <a:r>
              <a:rPr lang="de-DE" sz="1800" dirty="0"/>
              <a:t> </a:t>
            </a:r>
          </a:p>
          <a:p>
            <a:r>
              <a:rPr lang="de-DE" dirty="0"/>
              <a:t>Prajapati Riddhi (riddhi.prajapati@stud.fra-uas.de)</a:t>
            </a:r>
          </a:p>
        </p:txBody>
      </p:sp>
      <p:pic>
        <p:nvPicPr>
          <p:cNvPr id="5" name="Bildplatzhalter 4">
            <a:extLst>
              <a:ext uri="{FF2B5EF4-FFF2-40B4-BE49-F238E27FC236}">
                <a16:creationId xmlns:a16="http://schemas.microsoft.com/office/drawing/2014/main" id="{24C8C1B4-438A-4165-9F15-DA8410B434D7}"/>
              </a:ext>
            </a:extLst>
          </p:cNvPr>
          <p:cNvPicPr>
            <a:picLocks noGrp="1" noChangeAspect="1"/>
          </p:cNvPicPr>
          <p:nvPr>
            <p:ph type="pic" sz="quarter" idx="25"/>
          </p:nvPr>
        </p:nvPicPr>
        <p:blipFill>
          <a:blip r:embed="rId3"/>
          <a:stretch>
            <a:fillRect/>
          </a:stretch>
        </p:blipFill>
        <p:spPr>
          <a:xfrm>
            <a:off x="9717364" y="14799"/>
            <a:ext cx="2428811" cy="1002147"/>
          </a:xfrm>
        </p:spPr>
      </p:pic>
      <p:sp>
        <p:nvSpPr>
          <p:cNvPr id="28" name="Fußzeilenplatzhalter 27">
            <a:extLst>
              <a:ext uri="{FF2B5EF4-FFF2-40B4-BE49-F238E27FC236}">
                <a16:creationId xmlns:a16="http://schemas.microsoft.com/office/drawing/2014/main" id="{A14D6A10-FCBD-43C4-9B24-CD6428E5EA65}"/>
              </a:ext>
            </a:extLst>
          </p:cNvPr>
          <p:cNvSpPr>
            <a:spLocks noGrp="1"/>
          </p:cNvSpPr>
          <p:nvPr>
            <p:ph type="ftr" sz="quarter" idx="27"/>
          </p:nvPr>
        </p:nvSpPr>
        <p:spPr/>
        <p:txBody>
          <a:bodyPr/>
          <a:lstStyle/>
          <a:p>
            <a:endParaRPr lang="de-DE" dirty="0"/>
          </a:p>
        </p:txBody>
      </p:sp>
      <p:sp>
        <p:nvSpPr>
          <p:cNvPr id="12" name="Foliennummernplatzhalter 11">
            <a:extLst>
              <a:ext uri="{FF2B5EF4-FFF2-40B4-BE49-F238E27FC236}">
                <a16:creationId xmlns:a16="http://schemas.microsoft.com/office/drawing/2014/main" id="{949606A8-74C1-4D5C-9083-2C32D4B3A7A7}"/>
              </a:ext>
            </a:extLst>
          </p:cNvPr>
          <p:cNvSpPr>
            <a:spLocks noGrp="1"/>
          </p:cNvSpPr>
          <p:nvPr>
            <p:ph type="sldNum" sz="quarter" idx="28"/>
          </p:nvPr>
        </p:nvSpPr>
        <p:spPr/>
        <p:txBody>
          <a:bodyPr/>
          <a:lstStyle/>
          <a:p>
            <a:fld id="{002E4239-9C90-407D-B00F-DCBF08F5A841}" type="slidenum">
              <a:rPr lang="en-US" smtClean="0"/>
              <a:pPr/>
              <a:t>1</a:t>
            </a:fld>
            <a:endParaRPr lang="en-US"/>
          </a:p>
        </p:txBody>
      </p:sp>
      <p:pic>
        <p:nvPicPr>
          <p:cNvPr id="48" name="Bildplatzhalter 47" descr="Ein Bild, das Text, drinnen, computer, Computer enthält.&#10;&#10;Automatisch generierte Beschreibung">
            <a:extLst>
              <a:ext uri="{FF2B5EF4-FFF2-40B4-BE49-F238E27FC236}">
                <a16:creationId xmlns:a16="http://schemas.microsoft.com/office/drawing/2014/main" id="{B060BAFB-E824-4706-89D5-878089285918}"/>
              </a:ext>
            </a:extLst>
          </p:cNvPr>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t="32285" b="32285"/>
          <a:stretch>
            <a:fillRect/>
          </a:stretch>
        </p:blipFill>
        <p:spPr/>
      </p:pic>
    </p:spTree>
    <p:extLst>
      <p:ext uri="{BB962C8B-B14F-4D97-AF65-F5344CB8AC3E}">
        <p14:creationId xmlns:p14="http://schemas.microsoft.com/office/powerpoint/2010/main" val="1490774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Block Diagrams</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pPr marL="0" indent="0">
              <a:buNone/>
            </a:pPr>
            <a:endParaRPr sz="18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10</a:t>
            </a:fld>
            <a:endParaRPr lang="de-DE" dirty="0"/>
          </a:p>
        </p:txBody>
      </p:sp>
      <p:pic>
        <p:nvPicPr>
          <p:cNvPr id="2050" name="Picture 2"/>
          <p:cNvPicPr>
            <a:picLocks noChangeAspect="1" noChangeArrowheads="1"/>
          </p:cNvPicPr>
          <p:nvPr/>
        </p:nvPicPr>
        <p:blipFill>
          <a:blip r:embed="rId3"/>
          <a:srcRect/>
          <a:stretch>
            <a:fillRect/>
          </a:stretch>
        </p:blipFill>
        <p:spPr bwMode="auto">
          <a:xfrm>
            <a:off x="2771775" y="1638935"/>
            <a:ext cx="6648450" cy="3600450"/>
          </a:xfrm>
          <a:prstGeom prst="rect">
            <a:avLst/>
          </a:prstGeom>
          <a:noFill/>
          <a:ln w="9525">
            <a:noFill/>
            <a:miter lim="800000"/>
            <a:headEnd/>
            <a:tailEnd/>
          </a:ln>
          <a:effectLst/>
        </p:spPr>
      </p:pic>
      <p:sp>
        <p:nvSpPr>
          <p:cNvPr id="2" name="Rectangle 1">
            <a:extLst>
              <a:ext uri="{FF2B5EF4-FFF2-40B4-BE49-F238E27FC236}">
                <a16:creationId xmlns:a16="http://schemas.microsoft.com/office/drawing/2014/main" id="{57554EBA-3DF3-7EC2-CA3C-D9FE934E4989}"/>
              </a:ext>
            </a:extLst>
          </p:cNvPr>
          <p:cNvSpPr/>
          <p:nvPr/>
        </p:nvSpPr>
        <p:spPr>
          <a:xfrm>
            <a:off x="2976880" y="2730683"/>
            <a:ext cx="1198880" cy="42672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DE">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7231A533-5310-7119-A23C-56D06F2B0508}"/>
              </a:ext>
            </a:extLst>
          </p:cNvPr>
          <p:cNvSpPr txBox="1"/>
          <p:nvPr/>
        </p:nvSpPr>
        <p:spPr>
          <a:xfrm>
            <a:off x="3088640" y="2783842"/>
            <a:ext cx="1087120" cy="300082"/>
          </a:xfrm>
          <a:prstGeom prst="rect">
            <a:avLst/>
          </a:prstGeom>
          <a:noFill/>
        </p:spPr>
        <p:txBody>
          <a:bodyPr wrap="square" rtlCol="0">
            <a:spAutoFit/>
          </a:bodyPr>
          <a:lstStyle/>
          <a:p>
            <a:r>
              <a:rPr lang="en-GB" sz="1350" dirty="0">
                <a:latin typeface="Times New Roman" panose="02020603050405020304" pitchFamily="18" charset="0"/>
                <a:cs typeface="Times New Roman" panose="02020603050405020304" pitchFamily="18" charset="0"/>
              </a:rPr>
              <a:t>Dust Sensor</a:t>
            </a:r>
            <a:endParaRPr lang="en-DE" sz="1350" dirty="0">
              <a:latin typeface="Times New Roman" panose="02020603050405020304" pitchFamily="18" charset="0"/>
              <a:cs typeface="Times New Roman" panose="02020603050405020304" pitchFamily="18" charset="0"/>
            </a:endParaRPr>
          </a:p>
        </p:txBody>
      </p:sp>
      <p:pic>
        <p:nvPicPr>
          <p:cNvPr id="4" name="Bildplatzhalter 4">
            <a:extLst>
              <a:ext uri="{FF2B5EF4-FFF2-40B4-BE49-F238E27FC236}">
                <a16:creationId xmlns:a16="http://schemas.microsoft.com/office/drawing/2014/main" id="{08C397E9-D3FC-34B2-15FC-E0CE430D0888}"/>
              </a:ext>
            </a:extLst>
          </p:cNvPr>
          <p:cNvPicPr>
            <a:picLocks noChangeAspect="1"/>
          </p:cNvPicPr>
          <p:nvPr/>
        </p:nvPicPr>
        <p:blipFill>
          <a:blip r:embed="rId4"/>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Time Plan</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endParaRPr sz="180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11</a:t>
            </a:fld>
            <a:endParaRPr lang="de-DE" dirty="0"/>
          </a:p>
        </p:txBody>
      </p:sp>
      <p:pic>
        <p:nvPicPr>
          <p:cNvPr id="13" name="Picture 12" descr="Time_Plan.png"/>
          <p:cNvPicPr>
            <a:picLocks noChangeAspect="1"/>
          </p:cNvPicPr>
          <p:nvPr/>
        </p:nvPicPr>
        <p:blipFill>
          <a:blip r:embed="rId3"/>
          <a:stretch>
            <a:fillRect/>
          </a:stretch>
        </p:blipFill>
        <p:spPr>
          <a:xfrm>
            <a:off x="706788" y="1605280"/>
            <a:ext cx="10794331" cy="4531359"/>
          </a:xfrm>
          <a:prstGeom prst="rect">
            <a:avLst/>
          </a:prstGeom>
        </p:spPr>
      </p:pic>
      <p:pic>
        <p:nvPicPr>
          <p:cNvPr id="2" name="Bildplatzhalter 4">
            <a:extLst>
              <a:ext uri="{FF2B5EF4-FFF2-40B4-BE49-F238E27FC236}">
                <a16:creationId xmlns:a16="http://schemas.microsoft.com/office/drawing/2014/main" id="{351A9EF8-893A-5C0D-1A96-658905AA70DA}"/>
              </a:ext>
            </a:extLst>
          </p:cNvPr>
          <p:cNvPicPr>
            <a:picLocks noChangeAspect="1"/>
          </p:cNvPicPr>
          <p:nvPr/>
        </p:nvPicPr>
        <p:blipFill>
          <a:blip r:embed="rId4"/>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Team Organization</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pPr>
              <a:buNone/>
            </a:pPr>
            <a:endParaRPr sz="180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12</a:t>
            </a:fld>
            <a:endParaRPr lang="de-DE" dirty="0"/>
          </a:p>
        </p:txBody>
      </p:sp>
      <p:pic>
        <p:nvPicPr>
          <p:cNvPr id="11" name="Picture 10" descr="Team_Orgination.png"/>
          <p:cNvPicPr>
            <a:picLocks noChangeAspect="1"/>
          </p:cNvPicPr>
          <p:nvPr/>
        </p:nvPicPr>
        <p:blipFill>
          <a:blip r:embed="rId3"/>
          <a:stretch>
            <a:fillRect/>
          </a:stretch>
        </p:blipFill>
        <p:spPr>
          <a:xfrm>
            <a:off x="894080" y="1613007"/>
            <a:ext cx="10495279" cy="3507633"/>
          </a:xfrm>
          <a:prstGeom prst="rect">
            <a:avLst/>
          </a:prstGeom>
        </p:spPr>
      </p:pic>
      <p:pic>
        <p:nvPicPr>
          <p:cNvPr id="2" name="Bildplatzhalter 4">
            <a:extLst>
              <a:ext uri="{FF2B5EF4-FFF2-40B4-BE49-F238E27FC236}">
                <a16:creationId xmlns:a16="http://schemas.microsoft.com/office/drawing/2014/main" id="{D49B6367-43D7-663F-5E47-D873B7EE2CF4}"/>
              </a:ext>
            </a:extLst>
          </p:cNvPr>
          <p:cNvPicPr>
            <a:picLocks noChangeAspect="1"/>
          </p:cNvPicPr>
          <p:nvPr/>
        </p:nvPicPr>
        <p:blipFill>
          <a:blip r:embed="rId4"/>
          <a:stretch>
            <a:fillRect/>
          </a:stretch>
        </p:blipFill>
        <p:spPr>
          <a:xfrm>
            <a:off x="9763189" y="66135"/>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a:xfrm>
            <a:off x="479982" y="-149042"/>
            <a:ext cx="10801347" cy="973137"/>
          </a:xfrm>
        </p:spPr>
        <p:txBody>
          <a:bodyPr/>
          <a:lstStyle/>
          <a:p>
            <a:r>
              <a:rPr lang="en-US" dirty="0"/>
              <a:t>Circuit</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endParaRPr sz="18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13</a:t>
            </a:fld>
            <a:endParaRPr lang="de-DE"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rcRect/>
          <a:stretch/>
        </p:blipFill>
        <p:spPr>
          <a:xfrm>
            <a:off x="2033439" y="641101"/>
            <a:ext cx="7442186" cy="5488237"/>
          </a:xfrm>
          <a:prstGeom prst="rect">
            <a:avLst/>
          </a:prstGeom>
        </p:spPr>
      </p:pic>
      <p:pic>
        <p:nvPicPr>
          <p:cNvPr id="2" name="Bildplatzhalter 4">
            <a:extLst>
              <a:ext uri="{FF2B5EF4-FFF2-40B4-BE49-F238E27FC236}">
                <a16:creationId xmlns:a16="http://schemas.microsoft.com/office/drawing/2014/main" id="{EDE475C6-FB18-D1A0-B493-55C4CC42B966}"/>
              </a:ext>
            </a:extLst>
          </p:cNvPr>
          <p:cNvPicPr>
            <a:picLocks noChangeAspect="1"/>
          </p:cNvPicPr>
          <p:nvPr/>
        </p:nvPicPr>
        <p:blipFill>
          <a:blip r:embed="rId4"/>
          <a:stretch>
            <a:fillRect/>
          </a:stretch>
        </p:blipFill>
        <p:spPr>
          <a:xfrm>
            <a:off x="9730014" y="86878"/>
            <a:ext cx="2428811" cy="1002147"/>
          </a:xfrm>
          <a:prstGeom prst="rect">
            <a:avLst/>
          </a:prstGeom>
        </p:spPr>
      </p:pic>
    </p:spTree>
    <p:extLst>
      <p:ext uri="{BB962C8B-B14F-4D97-AF65-F5344CB8AC3E}">
        <p14:creationId xmlns:p14="http://schemas.microsoft.com/office/powerpoint/2010/main" val="60111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EF6D1-F8BF-6130-6BAC-E593244BCDB7}"/>
              </a:ext>
            </a:extLst>
          </p:cNvPr>
          <p:cNvSpPr>
            <a:spLocks noGrp="1"/>
          </p:cNvSpPr>
          <p:nvPr>
            <p:ph type="title"/>
          </p:nvPr>
        </p:nvSpPr>
        <p:spPr>
          <a:xfrm>
            <a:off x="231226" y="8825"/>
            <a:ext cx="10972800" cy="648072"/>
          </a:xfrm>
        </p:spPr>
        <p:txBody>
          <a:bodyPr/>
          <a:lstStyle/>
          <a:p>
            <a:r>
              <a:rPr lang="en-GB" dirty="0"/>
              <a:t>Implementation </a:t>
            </a:r>
            <a:endParaRPr lang="en-DE" dirty="0"/>
          </a:p>
        </p:txBody>
      </p:sp>
      <p:sp>
        <p:nvSpPr>
          <p:cNvPr id="4" name="Footer Placeholder 3">
            <a:extLst>
              <a:ext uri="{FF2B5EF4-FFF2-40B4-BE49-F238E27FC236}">
                <a16:creationId xmlns:a16="http://schemas.microsoft.com/office/drawing/2014/main" id="{9320518F-0765-CA75-EE1B-B52F3914ECCD}"/>
              </a:ext>
            </a:extLst>
          </p:cNvPr>
          <p:cNvSpPr>
            <a:spLocks noGrp="1"/>
          </p:cNvSpPr>
          <p:nvPr>
            <p:ph type="ftr" sz="quarter" idx="11"/>
          </p:nvPr>
        </p:nvSpPr>
        <p:spPr/>
        <p:txBody>
          <a:bodyPr/>
          <a:lstStyle/>
          <a:p>
            <a:r>
              <a:rPr lang="de-DE" dirty="0"/>
              <a:t>Demo</a:t>
            </a:r>
          </a:p>
        </p:txBody>
      </p:sp>
      <p:sp>
        <p:nvSpPr>
          <p:cNvPr id="5" name="Slide Number Placeholder 4">
            <a:extLst>
              <a:ext uri="{FF2B5EF4-FFF2-40B4-BE49-F238E27FC236}">
                <a16:creationId xmlns:a16="http://schemas.microsoft.com/office/drawing/2014/main" id="{45CD17D2-9BDC-FE53-72A8-4153DFBAA6A2}"/>
              </a:ext>
            </a:extLst>
          </p:cNvPr>
          <p:cNvSpPr>
            <a:spLocks noGrp="1"/>
          </p:cNvSpPr>
          <p:nvPr>
            <p:ph type="sldNum" sz="quarter" idx="12"/>
          </p:nvPr>
        </p:nvSpPr>
        <p:spPr/>
        <p:txBody>
          <a:bodyPr/>
          <a:lstStyle/>
          <a:p>
            <a:fld id="{436C4DA8-0B18-446F-AED5-3A7D0E74A46B}" type="slidenum">
              <a:rPr lang="de-DE" smtClean="0"/>
              <a:pPr/>
              <a:t>14</a:t>
            </a:fld>
            <a:endParaRPr lang="de-DE"/>
          </a:p>
        </p:txBody>
      </p:sp>
      <p:pic>
        <p:nvPicPr>
          <p:cNvPr id="10" name="VID_20230208_122148">
            <a:hlinkClick r:id="" action="ppaction://media"/>
            <a:extLst>
              <a:ext uri="{FF2B5EF4-FFF2-40B4-BE49-F238E27FC236}">
                <a16:creationId xmlns:a16="http://schemas.microsoft.com/office/drawing/2014/main" id="{E1FE227A-C006-4970-8F57-335F7D53581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972910" y="82397"/>
            <a:ext cx="5353269" cy="6062684"/>
          </a:xfrm>
        </p:spPr>
      </p:pic>
    </p:spTree>
    <p:extLst>
      <p:ext uri="{BB962C8B-B14F-4D97-AF65-F5344CB8AC3E}">
        <p14:creationId xmlns:p14="http://schemas.microsoft.com/office/powerpoint/2010/main" val="120375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9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B0175-533A-2BFB-B9CB-5DAAF2DD55E9}"/>
              </a:ext>
            </a:extLst>
          </p:cNvPr>
          <p:cNvSpPr>
            <a:spLocks noGrp="1"/>
          </p:cNvSpPr>
          <p:nvPr>
            <p:ph type="title"/>
          </p:nvPr>
        </p:nvSpPr>
        <p:spPr>
          <a:xfrm>
            <a:off x="4836402" y="2133491"/>
            <a:ext cx="4286578" cy="952501"/>
          </a:xfrm>
        </p:spPr>
        <p:txBody>
          <a:bodyPr/>
          <a:lstStyle/>
          <a:p>
            <a:r>
              <a:rPr lang="en-GB" dirty="0"/>
              <a:t>Thank you </a:t>
            </a:r>
            <a:endParaRPr lang="en-DE" dirty="0"/>
          </a:p>
        </p:txBody>
      </p:sp>
      <p:sp>
        <p:nvSpPr>
          <p:cNvPr id="3" name="Footer Placeholder 2">
            <a:extLst>
              <a:ext uri="{FF2B5EF4-FFF2-40B4-BE49-F238E27FC236}">
                <a16:creationId xmlns:a16="http://schemas.microsoft.com/office/drawing/2014/main" id="{D814C27E-E6E3-FB60-51BE-963DE587AB88}"/>
              </a:ext>
            </a:extLst>
          </p:cNvPr>
          <p:cNvSpPr>
            <a:spLocks noGrp="1"/>
          </p:cNvSpPr>
          <p:nvPr>
            <p:ph type="ftr" sz="quarter" idx="11"/>
          </p:nvPr>
        </p:nvSpPr>
        <p:spPr/>
        <p:txBody>
          <a:bodyPr/>
          <a:lstStyle/>
          <a:p>
            <a:r>
              <a:rPr lang="de-DE"/>
              <a:t>Valentin Schwind</a:t>
            </a:r>
            <a:endParaRPr lang="de-DE" dirty="0"/>
          </a:p>
        </p:txBody>
      </p:sp>
      <p:sp>
        <p:nvSpPr>
          <p:cNvPr id="4" name="Slide Number Placeholder 3">
            <a:extLst>
              <a:ext uri="{FF2B5EF4-FFF2-40B4-BE49-F238E27FC236}">
                <a16:creationId xmlns:a16="http://schemas.microsoft.com/office/drawing/2014/main" id="{EFFDDDC1-1C25-A470-8DA9-A69DD5AD1959}"/>
              </a:ext>
            </a:extLst>
          </p:cNvPr>
          <p:cNvSpPr>
            <a:spLocks noGrp="1"/>
          </p:cNvSpPr>
          <p:nvPr>
            <p:ph type="sldNum" sz="quarter" idx="12"/>
          </p:nvPr>
        </p:nvSpPr>
        <p:spPr/>
        <p:txBody>
          <a:bodyPr/>
          <a:lstStyle/>
          <a:p>
            <a:fld id="{C564DEAC-083F-4EA1-9D67-84BB3A537A3E}" type="slidenum">
              <a:rPr lang="de-DE" smtClean="0"/>
              <a:pPr/>
              <a:t>15</a:t>
            </a:fld>
            <a:endParaRPr lang="de-DE" dirty="0"/>
          </a:p>
        </p:txBody>
      </p:sp>
      <p:sp>
        <p:nvSpPr>
          <p:cNvPr id="5" name="Rectangle: Rounded Corners 4">
            <a:extLst>
              <a:ext uri="{FF2B5EF4-FFF2-40B4-BE49-F238E27FC236}">
                <a16:creationId xmlns:a16="http://schemas.microsoft.com/office/drawing/2014/main" id="{D136C26E-1927-4D7F-3BB0-A749B161F3D3}"/>
              </a:ext>
            </a:extLst>
          </p:cNvPr>
          <p:cNvSpPr/>
          <p:nvPr/>
        </p:nvSpPr>
        <p:spPr>
          <a:xfrm>
            <a:off x="4604351" y="2671051"/>
            <a:ext cx="2983297" cy="1100958"/>
          </a:xfrm>
          <a:prstGeom prst="roundRect">
            <a:avLst/>
          </a:prstGeom>
          <a:solidFill>
            <a:schemeClr val="accent1">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b="1" dirty="0">
                <a:solidFill>
                  <a:schemeClr val="tx1"/>
                </a:solidFill>
              </a:rPr>
              <a:t>Thank you</a:t>
            </a:r>
            <a:endParaRPr lang="en-DE" sz="3200" b="1" dirty="0">
              <a:solidFill>
                <a:schemeClr val="tx1"/>
              </a:solidFill>
            </a:endParaRPr>
          </a:p>
        </p:txBody>
      </p:sp>
      <p:pic>
        <p:nvPicPr>
          <p:cNvPr id="7" name="Bildplatzhalter 4">
            <a:extLst>
              <a:ext uri="{FF2B5EF4-FFF2-40B4-BE49-F238E27FC236}">
                <a16:creationId xmlns:a16="http://schemas.microsoft.com/office/drawing/2014/main" id="{41E1503D-883A-7FA1-1562-A3275FF2AF4C}"/>
              </a:ext>
            </a:extLst>
          </p:cNvPr>
          <p:cNvPicPr>
            <a:picLocks noChangeAspect="1"/>
          </p:cNvPicPr>
          <p:nvPr/>
        </p:nvPicPr>
        <p:blipFill>
          <a:blip r:embed="rId2"/>
          <a:stretch>
            <a:fillRect/>
          </a:stretch>
        </p:blipFill>
        <p:spPr>
          <a:xfrm>
            <a:off x="9607613" y="140277"/>
            <a:ext cx="2428811" cy="1002147"/>
          </a:xfrm>
          <a:prstGeom prst="rect">
            <a:avLst/>
          </a:prstGeom>
        </p:spPr>
      </p:pic>
    </p:spTree>
    <p:extLst>
      <p:ext uri="{BB962C8B-B14F-4D97-AF65-F5344CB8AC3E}">
        <p14:creationId xmlns:p14="http://schemas.microsoft.com/office/powerpoint/2010/main" val="4247550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BCD90-341A-08F9-2304-4863F7B9A7F4}"/>
              </a:ext>
            </a:extLst>
          </p:cNvPr>
          <p:cNvSpPr>
            <a:spLocks noGrp="1"/>
          </p:cNvSpPr>
          <p:nvPr>
            <p:ph type="title"/>
          </p:nvPr>
        </p:nvSpPr>
        <p:spPr/>
        <p:txBody>
          <a:bodyPr/>
          <a:lstStyle/>
          <a:p>
            <a:r>
              <a:rPr lang="en-GB" dirty="0"/>
              <a:t>Agenda</a:t>
            </a:r>
            <a:endParaRPr lang="en-DE" dirty="0"/>
          </a:p>
        </p:txBody>
      </p:sp>
      <p:sp>
        <p:nvSpPr>
          <p:cNvPr id="3" name="Text Placeholder 2">
            <a:extLst>
              <a:ext uri="{FF2B5EF4-FFF2-40B4-BE49-F238E27FC236}">
                <a16:creationId xmlns:a16="http://schemas.microsoft.com/office/drawing/2014/main" id="{A6D947FD-8104-8852-0172-9224CBD8E1C5}"/>
              </a:ext>
            </a:extLst>
          </p:cNvPr>
          <p:cNvSpPr>
            <a:spLocks noGrp="1"/>
          </p:cNvSpPr>
          <p:nvPr>
            <p:ph type="body" sz="quarter" idx="13"/>
          </p:nvPr>
        </p:nvSpPr>
        <p:spPr>
          <a:xfrm>
            <a:off x="695324" y="1592264"/>
            <a:ext cx="10801350" cy="4537074"/>
          </a:xfrm>
        </p:spPr>
        <p:txBody>
          <a:bodyPr/>
          <a:lstStyle/>
          <a:p>
            <a:r>
              <a:rPr lang="en-GB" dirty="0"/>
              <a:t>Abstract</a:t>
            </a:r>
          </a:p>
          <a:p>
            <a:r>
              <a:rPr lang="en-GB" dirty="0"/>
              <a:t>Introduction </a:t>
            </a:r>
          </a:p>
          <a:p>
            <a:r>
              <a:rPr lang="en-GB" dirty="0"/>
              <a:t>Equipment discussion</a:t>
            </a:r>
          </a:p>
          <a:p>
            <a:r>
              <a:rPr lang="en-GB" dirty="0"/>
              <a:t>Block Diagrams</a:t>
            </a:r>
          </a:p>
          <a:p>
            <a:r>
              <a:rPr lang="en-GB" dirty="0"/>
              <a:t>Time Plan</a:t>
            </a:r>
          </a:p>
          <a:p>
            <a:r>
              <a:rPr lang="en-GB" dirty="0"/>
              <a:t>Team Organization</a:t>
            </a:r>
          </a:p>
          <a:p>
            <a:r>
              <a:rPr lang="en-GB" dirty="0"/>
              <a:t>Circuit </a:t>
            </a:r>
          </a:p>
          <a:p>
            <a:r>
              <a:rPr lang="en-GB" dirty="0"/>
              <a:t>Implementation </a:t>
            </a:r>
          </a:p>
          <a:p>
            <a:endParaRPr lang="en-DE" dirty="0"/>
          </a:p>
        </p:txBody>
      </p:sp>
      <p:sp>
        <p:nvSpPr>
          <p:cNvPr id="4" name="Text Placeholder 3">
            <a:extLst>
              <a:ext uri="{FF2B5EF4-FFF2-40B4-BE49-F238E27FC236}">
                <a16:creationId xmlns:a16="http://schemas.microsoft.com/office/drawing/2014/main" id="{DE2EC756-7843-7203-4EB9-C7113757F22F}"/>
              </a:ext>
            </a:extLst>
          </p:cNvPr>
          <p:cNvSpPr>
            <a:spLocks noGrp="1"/>
          </p:cNvSpPr>
          <p:nvPr>
            <p:ph type="body" sz="quarter" idx="15"/>
          </p:nvPr>
        </p:nvSpPr>
        <p:spPr/>
        <p:txBody>
          <a:bodyPr/>
          <a:lstStyle/>
          <a:p>
            <a:endParaRPr lang="en-DE" dirty="0"/>
          </a:p>
        </p:txBody>
      </p:sp>
      <p:sp>
        <p:nvSpPr>
          <p:cNvPr id="5" name="Text Placeholder 4">
            <a:extLst>
              <a:ext uri="{FF2B5EF4-FFF2-40B4-BE49-F238E27FC236}">
                <a16:creationId xmlns:a16="http://schemas.microsoft.com/office/drawing/2014/main" id="{698C7464-3217-9EE6-694F-1AB02FD31ABA}"/>
              </a:ext>
            </a:extLst>
          </p:cNvPr>
          <p:cNvSpPr>
            <a:spLocks noGrp="1"/>
          </p:cNvSpPr>
          <p:nvPr>
            <p:ph type="body" sz="quarter" idx="21"/>
          </p:nvPr>
        </p:nvSpPr>
        <p:spPr/>
        <p:txBody>
          <a:bodyPr/>
          <a:lstStyle/>
          <a:p>
            <a:endParaRPr lang="en-DE"/>
          </a:p>
        </p:txBody>
      </p:sp>
      <p:sp>
        <p:nvSpPr>
          <p:cNvPr id="6" name="Footer Placeholder 5">
            <a:extLst>
              <a:ext uri="{FF2B5EF4-FFF2-40B4-BE49-F238E27FC236}">
                <a16:creationId xmlns:a16="http://schemas.microsoft.com/office/drawing/2014/main" id="{DF2221A6-EF96-0F07-F0F3-68C5A2B43FAC}"/>
              </a:ext>
            </a:extLst>
          </p:cNvPr>
          <p:cNvSpPr>
            <a:spLocks noGrp="1"/>
          </p:cNvSpPr>
          <p:nvPr>
            <p:ph type="ftr" sz="quarter" idx="23"/>
          </p:nvPr>
        </p:nvSpPr>
        <p:spPr/>
        <p:txBody>
          <a:bodyPr/>
          <a:lstStyle/>
          <a:p>
            <a:r>
              <a:rPr lang="de-DE"/>
              <a:t>Valentin Schwind</a:t>
            </a:r>
            <a:endParaRPr lang="de-DE" dirty="0"/>
          </a:p>
        </p:txBody>
      </p:sp>
      <p:sp>
        <p:nvSpPr>
          <p:cNvPr id="7" name="Slide Number Placeholder 6">
            <a:extLst>
              <a:ext uri="{FF2B5EF4-FFF2-40B4-BE49-F238E27FC236}">
                <a16:creationId xmlns:a16="http://schemas.microsoft.com/office/drawing/2014/main" id="{659D20CE-A987-404C-2C89-B752A0BF00E4}"/>
              </a:ext>
            </a:extLst>
          </p:cNvPr>
          <p:cNvSpPr>
            <a:spLocks noGrp="1"/>
          </p:cNvSpPr>
          <p:nvPr>
            <p:ph type="sldNum" sz="quarter" idx="24"/>
          </p:nvPr>
        </p:nvSpPr>
        <p:spPr/>
        <p:txBody>
          <a:bodyPr/>
          <a:lstStyle/>
          <a:p>
            <a:fld id="{C564DEAC-083F-4EA1-9D67-84BB3A537A3E}" type="slidenum">
              <a:rPr lang="de-DE" smtClean="0"/>
              <a:pPr/>
              <a:t>2</a:t>
            </a:fld>
            <a:endParaRPr lang="de-DE" dirty="0"/>
          </a:p>
        </p:txBody>
      </p:sp>
    </p:spTree>
    <p:extLst>
      <p:ext uri="{BB962C8B-B14F-4D97-AF65-F5344CB8AC3E}">
        <p14:creationId xmlns:p14="http://schemas.microsoft.com/office/powerpoint/2010/main" val="3994870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Abstract</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r>
              <a:rPr sz="1800" dirty="0"/>
              <a:t>In this study, air quality were measured using MQ135 sensor, respectively.</a:t>
            </a:r>
          </a:p>
          <a:p>
            <a:endParaRPr sz="1800" dirty="0"/>
          </a:p>
          <a:p>
            <a:r>
              <a:rPr sz="1800" dirty="0"/>
              <a:t>Measurement of air quality is a crucial step in raising public awareness of the need to ensure the health of fut</a:t>
            </a:r>
            <a:r>
              <a:rPr lang="en-US" sz="1800" dirty="0"/>
              <a:t>ure</a:t>
            </a:r>
            <a:r>
              <a:rPr lang="en-DE" sz="1800" dirty="0"/>
              <a:t> </a:t>
            </a:r>
            <a:r>
              <a:rPr lang="en-US" sz="1800" dirty="0"/>
              <a:t>generations</a:t>
            </a:r>
            <a:r>
              <a:rPr lang="en-DE" sz="1800" dirty="0"/>
              <a:t>.</a:t>
            </a:r>
            <a:endParaRPr lang="en-US" sz="1800" dirty="0"/>
          </a:p>
          <a:p>
            <a:endParaRPr lang="en-DE" sz="1800" dirty="0"/>
          </a:p>
          <a:p>
            <a:r>
              <a:rPr lang="en-US" sz="1800" dirty="0"/>
              <a:t>Due to the recent rapid industrialization, there is an enormously growing need for individuals to monitor their local air quality in order to understand how they live and what they breathe.</a:t>
            </a:r>
          </a:p>
          <a:p>
            <a:pPr>
              <a:buNone/>
            </a:pPr>
            <a:r>
              <a:rPr lang="en-US" sz="1800" dirty="0"/>
              <a:t> </a:t>
            </a:r>
          </a:p>
          <a:p>
            <a:r>
              <a:rPr lang="en-US" sz="1800" dirty="0"/>
              <a:t>In this work, we suggested an Arduino-based real-time air quality and pollution monitoring system. </a:t>
            </a:r>
          </a:p>
          <a:p>
            <a:endParaRPr sz="1800" dirty="0"/>
          </a:p>
          <a:p>
            <a:r>
              <a:rPr sz="1800" dirty="0"/>
              <a:t>This environmental air monitoring system is made to offer a reliable, simple, and effective way to continually and in-the-moment check the air quality. </a:t>
            </a:r>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3</a:t>
            </a:fld>
            <a:endParaRPr lang="de-DE" dirty="0"/>
          </a:p>
        </p:txBody>
      </p:sp>
      <p:pic>
        <p:nvPicPr>
          <p:cNvPr id="2" name="Bildplatzhalter 4">
            <a:extLst>
              <a:ext uri="{FF2B5EF4-FFF2-40B4-BE49-F238E27FC236}">
                <a16:creationId xmlns:a16="http://schemas.microsoft.com/office/drawing/2014/main" id="{DDB5EAD2-0A09-AD28-DA41-05D17EBF3CB7}"/>
              </a:ext>
            </a:extLst>
          </p:cNvPr>
          <p:cNvPicPr>
            <a:picLocks noChangeAspect="1"/>
          </p:cNvPicPr>
          <p:nvPr/>
        </p:nvPicPr>
        <p:blipFill>
          <a:blip r:embed="rId3"/>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Introduction</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r>
              <a:rPr sz="1800" dirty="0"/>
              <a:t>The production of harmful gases by companies, automobile emissions, and an increase in the amount of harmful chemicals and particulate matter in the atmosphere are all contributing to air pollution.</a:t>
            </a:r>
          </a:p>
          <a:p>
            <a:endParaRPr sz="1800" dirty="0"/>
          </a:p>
          <a:p>
            <a:r>
              <a:rPr sz="1800" dirty="0"/>
              <a:t>Due to factors that can harm human health, such as industries, urbanization, population growth, and automobile use, the level of pollution is increasing rapidly.</a:t>
            </a:r>
          </a:p>
          <a:p>
            <a:endParaRPr sz="1800" dirty="0"/>
          </a:p>
          <a:p>
            <a:r>
              <a:rPr sz="1800" dirty="0"/>
              <a:t>One of the most crucial factors contributing significantly to the rise in air pollution is particulate matter.</a:t>
            </a:r>
          </a:p>
          <a:p>
            <a:endParaRPr sz="1800" dirty="0"/>
          </a:p>
          <a:p>
            <a:r>
              <a:rPr sz="1800" dirty="0"/>
              <a:t>This requires the measurement and analysis of real-time air quality monitoring in order to allow for prompt decision-making.</a:t>
            </a:r>
          </a:p>
          <a:p>
            <a:endParaRPr sz="1800" dirty="0"/>
          </a:p>
          <a:p>
            <a:r>
              <a:rPr sz="1800" dirty="0"/>
              <a:t>An objective real-time air quality monitoring system is discussed in this work.</a:t>
            </a:r>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4</a:t>
            </a:fld>
            <a:endParaRPr lang="de-DE" dirty="0"/>
          </a:p>
        </p:txBody>
      </p:sp>
      <p:pic>
        <p:nvPicPr>
          <p:cNvPr id="2" name="Bildplatzhalter 4">
            <a:extLst>
              <a:ext uri="{FF2B5EF4-FFF2-40B4-BE49-F238E27FC236}">
                <a16:creationId xmlns:a16="http://schemas.microsoft.com/office/drawing/2014/main" id="{B3DB2D9C-CE16-C5D3-4DCA-C71A3A468BFA}"/>
              </a:ext>
            </a:extLst>
          </p:cNvPr>
          <p:cNvPicPr>
            <a:picLocks noChangeAspect="1"/>
          </p:cNvPicPr>
          <p:nvPr/>
        </p:nvPicPr>
        <p:blipFill>
          <a:blip r:embed="rId3"/>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Equipment</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r>
              <a:rPr sz="1800" dirty="0"/>
              <a:t>Arduino Uno (Olimexino)</a:t>
            </a:r>
          </a:p>
          <a:p>
            <a:r>
              <a:rPr sz="1800" dirty="0"/>
              <a:t>Breadboard</a:t>
            </a:r>
          </a:p>
          <a:p>
            <a:r>
              <a:rPr sz="1800" dirty="0"/>
              <a:t>MQ-135 (Air Quality and Hazardous Gas Sensor)</a:t>
            </a:r>
          </a:p>
          <a:p>
            <a:r>
              <a:rPr sz="1800" dirty="0"/>
              <a:t>Temperature Sensor</a:t>
            </a:r>
          </a:p>
          <a:p>
            <a:r>
              <a:rPr sz="1800" dirty="0"/>
              <a:t>Humidity Sensor</a:t>
            </a:r>
          </a:p>
          <a:p>
            <a:r>
              <a:rPr sz="1800" dirty="0"/>
              <a:t>Dust Sensor</a:t>
            </a:r>
          </a:p>
          <a:p>
            <a:r>
              <a:rPr sz="1800" dirty="0"/>
              <a:t>LCD</a:t>
            </a:r>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5</a:t>
            </a:fld>
            <a:endParaRPr lang="de-DE" dirty="0"/>
          </a:p>
        </p:txBody>
      </p:sp>
      <p:pic>
        <p:nvPicPr>
          <p:cNvPr id="2" name="Bildplatzhalter 4">
            <a:extLst>
              <a:ext uri="{FF2B5EF4-FFF2-40B4-BE49-F238E27FC236}">
                <a16:creationId xmlns:a16="http://schemas.microsoft.com/office/drawing/2014/main" id="{C7F50134-D2FF-F0EB-0033-DB08565FBBF5}"/>
              </a:ext>
            </a:extLst>
          </p:cNvPr>
          <p:cNvPicPr>
            <a:picLocks noChangeAspect="1"/>
          </p:cNvPicPr>
          <p:nvPr/>
        </p:nvPicPr>
        <p:blipFill>
          <a:blip r:embed="rId3"/>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r>
              <a:rPr lang="en-US" dirty="0"/>
              <a:t>Equipment Description</a:t>
            </a:r>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pPr>
              <a:buNone/>
            </a:pPr>
            <a:r>
              <a:rPr sz="2000" b="1" dirty="0">
                <a:solidFill>
                  <a:schemeClr val="accent1"/>
                </a:solidFill>
              </a:rPr>
              <a:t>A) </a:t>
            </a:r>
            <a:r>
              <a:rPr lang="en-US" sz="2000" b="1" dirty="0">
                <a:solidFill>
                  <a:schemeClr val="accent1"/>
                </a:solidFill>
              </a:rPr>
              <a:t>ARDUINO</a:t>
            </a:r>
            <a:r>
              <a:rPr lang="en-DE" sz="2000" b="1" dirty="0">
                <a:solidFill>
                  <a:schemeClr val="accent1"/>
                </a:solidFill>
              </a:rPr>
              <a:t> </a:t>
            </a:r>
            <a:r>
              <a:rPr lang="en-US" sz="2000" b="1" dirty="0">
                <a:solidFill>
                  <a:schemeClr val="accent1"/>
                </a:solidFill>
              </a:rPr>
              <a:t>UNO (Olimexino)</a:t>
            </a:r>
            <a:r>
              <a:rPr sz="2000" b="1" dirty="0">
                <a:solidFill>
                  <a:schemeClr val="accent1"/>
                </a:solidFill>
              </a:rPr>
              <a:t> BOARD</a:t>
            </a:r>
          </a:p>
          <a:p>
            <a:r>
              <a:rPr sz="1800" dirty="0"/>
              <a:t>The microcontroller Arduino can work with a number of different sensors.</a:t>
            </a:r>
          </a:p>
          <a:p>
            <a:r>
              <a:rPr sz="1800" dirty="0"/>
              <a:t>The board can be used with the greatest amount of effectiveness due to its                                          simplicity and accessibility of a number of equipment extensions.</a:t>
            </a:r>
          </a:p>
          <a:p>
            <a:endParaRPr sz="1800" dirty="0"/>
          </a:p>
          <a:p>
            <a:pPr>
              <a:buNone/>
            </a:pPr>
            <a:r>
              <a:rPr sz="2000" b="1" dirty="0">
                <a:solidFill>
                  <a:schemeClr val="accent1"/>
                </a:solidFill>
              </a:rPr>
              <a:t>B) MQ-135 (Air Quality and Hazardous Gas Sensor)</a:t>
            </a:r>
          </a:p>
          <a:p>
            <a:r>
              <a:rPr sz="1800" dirty="0"/>
              <a:t>Ammonia, benzene, nitric oxide, smoke gases, argon gases, and many 				                          other gases are among the wide spectrum of chemicals that MQ135 is      						              used to detect, making it possible to use this system both indoors and 								      outdoors.</a:t>
            </a:r>
          </a:p>
          <a:p>
            <a:r>
              <a:rPr sz="1800" dirty="0"/>
              <a:t>In addition to being highly sensitive to smoke and other dangerous gases,					                        it is also highly sensitive to ammonia, nitric oxide, and benzene steam.</a:t>
            </a:r>
          </a:p>
          <a:p>
            <a:pPr>
              <a:buNone/>
            </a:pPr>
            <a:endParaRPr sz="1800" b="1" dirty="0">
              <a:solidFill>
                <a:schemeClr val="accent1"/>
              </a:solidFill>
            </a:endParaRPr>
          </a:p>
          <a:p>
            <a:pPr>
              <a:buNone/>
            </a:pPr>
            <a:endParaRPr sz="18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6</a:t>
            </a:fld>
            <a:endParaRPr lang="de-DE" dirty="0"/>
          </a:p>
        </p:txBody>
      </p:sp>
      <p:pic>
        <p:nvPicPr>
          <p:cNvPr id="1026" name="Picture 2"/>
          <p:cNvPicPr>
            <a:picLocks noChangeAspect="1" noChangeArrowheads="1"/>
          </p:cNvPicPr>
          <p:nvPr/>
        </p:nvPicPr>
        <p:blipFill>
          <a:blip r:embed="rId3"/>
          <a:srcRect/>
          <a:stretch>
            <a:fillRect/>
          </a:stretch>
        </p:blipFill>
        <p:spPr bwMode="auto">
          <a:xfrm>
            <a:off x="8900009" y="1655478"/>
            <a:ext cx="2052471" cy="14903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2"/>
          <p:cNvPicPr>
            <a:picLocks noChangeAspect="1" noChangeArrowheads="1"/>
          </p:cNvPicPr>
          <p:nvPr/>
        </p:nvPicPr>
        <p:blipFill>
          <a:blip r:embed="rId4" cstate="print"/>
          <a:stretch>
            <a:fillRect/>
          </a:stretch>
        </p:blipFill>
        <p:spPr bwMode="auto">
          <a:xfrm>
            <a:off x="8910320" y="3677172"/>
            <a:ext cx="2060683" cy="20707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Bildplatzhalter 4">
            <a:extLst>
              <a:ext uri="{FF2B5EF4-FFF2-40B4-BE49-F238E27FC236}">
                <a16:creationId xmlns:a16="http://schemas.microsoft.com/office/drawing/2014/main" id="{3DC4E82D-CB9A-772D-A157-6B39C7C70855}"/>
              </a:ext>
            </a:extLst>
          </p:cNvPr>
          <p:cNvPicPr>
            <a:picLocks noChangeAspect="1"/>
          </p:cNvPicPr>
          <p:nvPr/>
        </p:nvPicPr>
        <p:blipFill>
          <a:blip r:embed="rId5"/>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endParaRPr lang="en-US" dirty="0"/>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normAutofit/>
          </a:bodyPr>
          <a:lstStyle/>
          <a:p>
            <a:pPr>
              <a:buNone/>
            </a:pPr>
            <a:r>
              <a:rPr lang="en-US" sz="2000" b="1" dirty="0">
                <a:solidFill>
                  <a:schemeClr val="accent1"/>
                </a:solidFill>
              </a:rPr>
              <a:t>C) Temperature Sensor</a:t>
            </a:r>
          </a:p>
          <a:p>
            <a:r>
              <a:rPr sz="1800" dirty="0"/>
              <a:t>In task mechanization, temperature is the procedure variable that is most                                                     frequently measured.</a:t>
            </a:r>
          </a:p>
          <a:p>
            <a:r>
              <a:rPr sz="1800" dirty="0"/>
              <a:t>The important instrument for monitoring temperatures in industrial systems 						                   is temperature sensors.</a:t>
            </a:r>
          </a:p>
          <a:p>
            <a:pPr>
              <a:buNone/>
            </a:pPr>
            <a:endParaRPr sz="1800" b="1" dirty="0">
              <a:solidFill>
                <a:schemeClr val="accent1"/>
              </a:solidFill>
            </a:endParaRPr>
          </a:p>
          <a:p>
            <a:pPr>
              <a:buNone/>
            </a:pPr>
            <a:r>
              <a:rPr lang="en-US" sz="2000" b="1" dirty="0">
                <a:solidFill>
                  <a:schemeClr val="accent1"/>
                </a:solidFill>
              </a:rPr>
              <a:t>D) Humidity Sensor</a:t>
            </a:r>
            <a:r>
              <a:rPr lang="en-US" sz="2000" b="1" dirty="0"/>
              <a:t> </a:t>
            </a:r>
            <a:endParaRPr lang="en-US" sz="2000" b="1" dirty="0">
              <a:solidFill>
                <a:schemeClr val="accent1"/>
              </a:solidFill>
            </a:endParaRPr>
          </a:p>
          <a:p>
            <a:r>
              <a:rPr lang="en-US" sz="1800" dirty="0"/>
              <a:t>A humidity sensor is a device that calculates the relative humidity in a 							              specific area.</a:t>
            </a:r>
          </a:p>
          <a:p>
            <a:r>
              <a:rPr lang="en-US" sz="1800" dirty="0"/>
              <a:t>Humidity sensors come in analog and digital varieties.</a:t>
            </a:r>
            <a:endParaRPr sz="18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7</a:t>
            </a:fld>
            <a:endParaRPr lang="de-DE" dirty="0"/>
          </a:p>
        </p:txBody>
      </p:sp>
      <p:pic>
        <p:nvPicPr>
          <p:cNvPr id="2" name="Picture 2">
            <a:extLst>
              <a:ext uri="{FF2B5EF4-FFF2-40B4-BE49-F238E27FC236}">
                <a16:creationId xmlns:a16="http://schemas.microsoft.com/office/drawing/2014/main" id="{789E7F4F-FFC7-03D9-51A6-6A2F7A973B80}"/>
              </a:ext>
            </a:extLst>
          </p:cNvPr>
          <p:cNvPicPr>
            <a:picLocks noChangeAspect="1" noChangeArrowheads="1"/>
          </p:cNvPicPr>
          <p:nvPr/>
        </p:nvPicPr>
        <p:blipFill>
          <a:blip r:embed="rId3"/>
          <a:stretch>
            <a:fillRect/>
          </a:stretch>
        </p:blipFill>
        <p:spPr bwMode="auto">
          <a:xfrm>
            <a:off x="9174481" y="2483412"/>
            <a:ext cx="2124950" cy="21459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Bildplatzhalter 4">
            <a:extLst>
              <a:ext uri="{FF2B5EF4-FFF2-40B4-BE49-F238E27FC236}">
                <a16:creationId xmlns:a16="http://schemas.microsoft.com/office/drawing/2014/main" id="{CB12CD1D-0B63-F40D-F4C8-8C96CC423791}"/>
              </a:ext>
            </a:extLst>
          </p:cNvPr>
          <p:cNvPicPr>
            <a:picLocks noChangeAspect="1"/>
          </p:cNvPicPr>
          <p:nvPr/>
        </p:nvPicPr>
        <p:blipFill>
          <a:blip r:embed="rId4"/>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endParaRPr lang="en-US" dirty="0"/>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normAutofit/>
          </a:bodyPr>
          <a:lstStyle/>
          <a:p>
            <a:pPr>
              <a:buNone/>
            </a:pPr>
            <a:endParaRPr sz="2000" b="1" dirty="0">
              <a:solidFill>
                <a:schemeClr val="accent1"/>
              </a:solidFill>
            </a:endParaRPr>
          </a:p>
          <a:p>
            <a:pPr>
              <a:buNone/>
            </a:pPr>
            <a:endParaRPr lang="en-US" sz="2000" b="1" dirty="0">
              <a:solidFill>
                <a:schemeClr val="accent1"/>
              </a:solidFill>
            </a:endParaRPr>
          </a:p>
          <a:p>
            <a:pPr>
              <a:buNone/>
            </a:pPr>
            <a:r>
              <a:rPr sz="2000" b="1" dirty="0">
                <a:solidFill>
                  <a:schemeClr val="accent1"/>
                </a:solidFill>
              </a:rPr>
              <a:t>E) Dust Sensor</a:t>
            </a:r>
          </a:p>
          <a:p>
            <a:r>
              <a:rPr sz="1800" dirty="0"/>
              <a:t>It is used to identify the little particles in the air that will eventually cause 				                          larger contaminations.</a:t>
            </a:r>
          </a:p>
          <a:p>
            <a:r>
              <a:rPr sz="1800" dirty="0"/>
              <a:t>It is nowhere close to being capable of detecting the best molecules that 							               are larger than 0.8</a:t>
            </a:r>
            <a:r>
              <a:rPr lang="el-GR" sz="1800" dirty="0"/>
              <a:t>μ</a:t>
            </a:r>
            <a:r>
              <a:rPr sz="1800" dirty="0"/>
              <a:t>m, much like cigarette smoke.</a:t>
            </a:r>
          </a:p>
          <a:p>
            <a:pPr>
              <a:buNone/>
            </a:pPr>
            <a:endParaRPr lang="en-US" sz="1800" b="1" dirty="0">
              <a:solidFill>
                <a:schemeClr val="accent1"/>
              </a:solidFill>
            </a:endParaRPr>
          </a:p>
          <a:p>
            <a:pPr>
              <a:buNone/>
            </a:pPr>
            <a:endParaRPr lang="en-DE" sz="18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8</a:t>
            </a:fld>
            <a:endParaRPr lang="de-DE" dirty="0"/>
          </a:p>
        </p:txBody>
      </p:sp>
      <p:pic>
        <p:nvPicPr>
          <p:cNvPr id="13" name="Picture 2"/>
          <p:cNvPicPr>
            <a:picLocks noChangeAspect="1" noChangeArrowheads="1"/>
          </p:cNvPicPr>
          <p:nvPr/>
        </p:nvPicPr>
        <p:blipFill>
          <a:blip r:embed="rId3" cstate="print"/>
          <a:stretch>
            <a:fillRect/>
          </a:stretch>
        </p:blipFill>
        <p:spPr bwMode="auto">
          <a:xfrm>
            <a:off x="8888457" y="2621280"/>
            <a:ext cx="2099492" cy="20994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Bildplatzhalter 4">
            <a:extLst>
              <a:ext uri="{FF2B5EF4-FFF2-40B4-BE49-F238E27FC236}">
                <a16:creationId xmlns:a16="http://schemas.microsoft.com/office/drawing/2014/main" id="{D19B8BE3-3583-37B1-E5CC-64836962A0DE}"/>
              </a:ext>
            </a:extLst>
          </p:cNvPr>
          <p:cNvPicPr>
            <a:picLocks noChangeAspect="1"/>
          </p:cNvPicPr>
          <p:nvPr/>
        </p:nvPicPr>
        <p:blipFill>
          <a:blip r:embed="rId4"/>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el 21">
            <a:extLst>
              <a:ext uri="{FF2B5EF4-FFF2-40B4-BE49-F238E27FC236}">
                <a16:creationId xmlns:a16="http://schemas.microsoft.com/office/drawing/2014/main" id="{E46158EE-0B38-4B60-9EA1-535FA75126BA}"/>
              </a:ext>
            </a:extLst>
          </p:cNvPr>
          <p:cNvSpPr>
            <a:spLocks noGrp="1"/>
          </p:cNvSpPr>
          <p:nvPr>
            <p:ph type="title"/>
          </p:nvPr>
        </p:nvSpPr>
        <p:spPr/>
        <p:txBody>
          <a:bodyPr/>
          <a:lstStyle/>
          <a:p>
            <a:endParaRPr lang="en-US" dirty="0"/>
          </a:p>
        </p:txBody>
      </p:sp>
      <p:sp>
        <p:nvSpPr>
          <p:cNvPr id="23" name="Textplatzhalter 22">
            <a:extLst>
              <a:ext uri="{FF2B5EF4-FFF2-40B4-BE49-F238E27FC236}">
                <a16:creationId xmlns:a16="http://schemas.microsoft.com/office/drawing/2014/main" id="{DB33AB57-FBCB-4760-B3E0-C1084F146995}"/>
              </a:ext>
            </a:extLst>
          </p:cNvPr>
          <p:cNvSpPr>
            <a:spLocks noGrp="1"/>
          </p:cNvSpPr>
          <p:nvPr>
            <p:ph type="body" sz="quarter" idx="13"/>
          </p:nvPr>
        </p:nvSpPr>
        <p:spPr/>
        <p:txBody>
          <a:bodyPr/>
          <a:lstStyle/>
          <a:p>
            <a:r>
              <a:rPr sz="1800" dirty="0"/>
              <a:t>Liquid cell shows (LCDs) accustomed show of display of numeric and alphanumeric characters in matrix and segmental displays.</a:t>
            </a:r>
          </a:p>
          <a:p>
            <a:r>
              <a:rPr sz="1800" dirty="0"/>
              <a:t>The parallel interface of LCDs require simultaneous control of many interface pins by the microcontroller in order to control the display. The </a:t>
            </a:r>
            <a:r>
              <a:rPr sz="1800" dirty="0" err="1"/>
              <a:t>intrface</a:t>
            </a:r>
            <a:r>
              <a:rPr sz="1800" dirty="0"/>
              <a:t> consists of the following pins:</a:t>
            </a:r>
          </a:p>
          <a:p>
            <a:pPr lvl="1"/>
            <a:r>
              <a:rPr lang="en-US" sz="1600" dirty="0"/>
              <a:t>A register (RS) pin that controls where data is written to the LCD's 			                     memory.</a:t>
            </a:r>
          </a:p>
          <a:p>
            <a:pPr lvl="1"/>
            <a:r>
              <a:rPr lang="en-US" sz="1600" dirty="0"/>
              <a:t>The Read/Write (R/W) pin, that chooses between reading and 				                   writing mode.</a:t>
            </a:r>
          </a:p>
          <a:p>
            <a:pPr lvl="1"/>
            <a:r>
              <a:rPr lang="en-US" sz="1600" dirty="0"/>
              <a:t>An Enable pin - enables writing to the registers.</a:t>
            </a:r>
          </a:p>
          <a:p>
            <a:pPr lvl="1"/>
            <a:r>
              <a:rPr lang="en-US" sz="1600" dirty="0"/>
              <a:t>8 Data pins.</a:t>
            </a:r>
            <a:endParaRPr sz="1600" dirty="0"/>
          </a:p>
        </p:txBody>
      </p:sp>
      <p:sp>
        <p:nvSpPr>
          <p:cNvPr id="24" name="Textplatzhalter 23">
            <a:extLst>
              <a:ext uri="{FF2B5EF4-FFF2-40B4-BE49-F238E27FC236}">
                <a16:creationId xmlns:a16="http://schemas.microsoft.com/office/drawing/2014/main" id="{1846B9D5-212D-4EE0-B5EE-F5E603A47A00}"/>
              </a:ext>
            </a:extLst>
          </p:cNvPr>
          <p:cNvSpPr>
            <a:spLocks noGrp="1"/>
          </p:cNvSpPr>
          <p:nvPr>
            <p:ph type="body" sz="quarter" idx="15"/>
          </p:nvPr>
        </p:nvSpPr>
        <p:spPr/>
        <p:txBody>
          <a:bodyPr/>
          <a:lstStyle/>
          <a:p>
            <a:r>
              <a:rPr dirty="0"/>
              <a:t>F) LCD Display</a:t>
            </a:r>
          </a:p>
          <a:p>
            <a:endParaRPr dirty="0"/>
          </a:p>
          <a:p>
            <a:endParaRPr lang="en-US" dirty="0"/>
          </a:p>
        </p:txBody>
      </p:sp>
      <p:sp>
        <p:nvSpPr>
          <p:cNvPr id="25" name="Textplatzhalter 24">
            <a:extLst>
              <a:ext uri="{FF2B5EF4-FFF2-40B4-BE49-F238E27FC236}">
                <a16:creationId xmlns:a16="http://schemas.microsoft.com/office/drawing/2014/main" id="{FEA3D057-2E8C-422B-860D-AEF78331AC23}"/>
              </a:ext>
            </a:extLst>
          </p:cNvPr>
          <p:cNvSpPr>
            <a:spLocks noGrp="1"/>
          </p:cNvSpPr>
          <p:nvPr>
            <p:ph type="body" sz="quarter" idx="21"/>
          </p:nvPr>
        </p:nvSpPr>
        <p:spPr/>
        <p:txBody>
          <a:bodyPr/>
          <a:lstStyle/>
          <a:p>
            <a:endParaRPr lang="en-US" dirty="0"/>
          </a:p>
        </p:txBody>
      </p:sp>
      <p:sp>
        <p:nvSpPr>
          <p:cNvPr id="6" name="Fußzeilenplatzhalter 5">
            <a:extLst>
              <a:ext uri="{FF2B5EF4-FFF2-40B4-BE49-F238E27FC236}">
                <a16:creationId xmlns:a16="http://schemas.microsoft.com/office/drawing/2014/main" id="{BC35704E-72C2-4E5E-85BC-BD630AC41740}"/>
              </a:ext>
            </a:extLst>
          </p:cNvPr>
          <p:cNvSpPr>
            <a:spLocks noGrp="1"/>
          </p:cNvSpPr>
          <p:nvPr>
            <p:ph type="ftr" sz="quarter" idx="23"/>
          </p:nvPr>
        </p:nvSpPr>
        <p:spPr/>
        <p:txBody>
          <a:bodyPr/>
          <a:lstStyle/>
          <a:p>
            <a:endParaRPr lang="de-DE" dirty="0"/>
          </a:p>
        </p:txBody>
      </p:sp>
      <p:sp>
        <p:nvSpPr>
          <p:cNvPr id="7" name="Foliennummernplatzhalter 6">
            <a:extLst>
              <a:ext uri="{FF2B5EF4-FFF2-40B4-BE49-F238E27FC236}">
                <a16:creationId xmlns:a16="http://schemas.microsoft.com/office/drawing/2014/main" id="{85E90003-E197-4BEC-BE63-573DC264A9BF}"/>
              </a:ext>
            </a:extLst>
          </p:cNvPr>
          <p:cNvSpPr>
            <a:spLocks noGrp="1"/>
          </p:cNvSpPr>
          <p:nvPr>
            <p:ph type="sldNum" sz="quarter" idx="24"/>
          </p:nvPr>
        </p:nvSpPr>
        <p:spPr/>
        <p:txBody>
          <a:bodyPr/>
          <a:lstStyle/>
          <a:p>
            <a:fld id="{C564DEAC-083F-4EA1-9D67-84BB3A537A3E}" type="slidenum">
              <a:rPr lang="de-DE" smtClean="0"/>
              <a:pPr/>
              <a:t>9</a:t>
            </a:fld>
            <a:endParaRPr lang="de-DE" dirty="0"/>
          </a:p>
        </p:txBody>
      </p:sp>
      <p:pic>
        <p:nvPicPr>
          <p:cNvPr id="1026" name="Picture 2"/>
          <p:cNvPicPr>
            <a:picLocks noChangeAspect="1" noChangeArrowheads="1"/>
          </p:cNvPicPr>
          <p:nvPr/>
        </p:nvPicPr>
        <p:blipFill>
          <a:blip r:embed="rId3"/>
          <a:stretch>
            <a:fillRect/>
          </a:stretch>
        </p:blipFill>
        <p:spPr bwMode="auto">
          <a:xfrm>
            <a:off x="7467600" y="3323236"/>
            <a:ext cx="4029073" cy="22978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Bildplatzhalter 4">
            <a:extLst>
              <a:ext uri="{FF2B5EF4-FFF2-40B4-BE49-F238E27FC236}">
                <a16:creationId xmlns:a16="http://schemas.microsoft.com/office/drawing/2014/main" id="{4D2A6FFF-8A5D-6217-066F-FE45C053B731}"/>
              </a:ext>
            </a:extLst>
          </p:cNvPr>
          <p:cNvPicPr>
            <a:picLocks noChangeAspect="1"/>
          </p:cNvPicPr>
          <p:nvPr/>
        </p:nvPicPr>
        <p:blipFill>
          <a:blip r:embed="rId4"/>
          <a:stretch>
            <a:fillRect/>
          </a:stretch>
        </p:blipFill>
        <p:spPr>
          <a:xfrm>
            <a:off x="9717364" y="14799"/>
            <a:ext cx="2428811" cy="1002147"/>
          </a:xfrm>
          <a:prstGeom prst="rect">
            <a:avLst/>
          </a:prstGeom>
        </p:spPr>
      </p:pic>
    </p:spTree>
    <p:extLst>
      <p:ext uri="{BB962C8B-B14F-4D97-AF65-F5344CB8AC3E}">
        <p14:creationId xmlns:p14="http://schemas.microsoft.com/office/powerpoint/2010/main" val="908984628"/>
      </p:ext>
    </p:extLst>
  </p:cSld>
  <p:clrMapOvr>
    <a:masterClrMapping/>
  </p:clrMapOvr>
</p:sld>
</file>

<file path=ppt/theme/theme1.xml><?xml version="1.0" encoding="utf-8"?>
<a:theme xmlns:a="http://schemas.openxmlformats.org/drawingml/2006/main" name="Office Theme">
  <a:themeElements>
    <a:clrScheme name="Interactionlab">
      <a:dk1>
        <a:sysClr val="windowText" lastClr="000000"/>
      </a:dk1>
      <a:lt1>
        <a:sysClr val="window" lastClr="FFFFFF"/>
      </a:lt1>
      <a:dk2>
        <a:srgbClr val="44546A"/>
      </a:dk2>
      <a:lt2>
        <a:srgbClr val="E7E6E6"/>
      </a:lt2>
      <a:accent1>
        <a:srgbClr val="21ADDF"/>
      </a:accent1>
      <a:accent2>
        <a:srgbClr val="8ABE3F"/>
      </a:accent2>
      <a:accent3>
        <a:srgbClr val="FEC63E"/>
      </a:accent3>
      <a:accent4>
        <a:srgbClr val="EA7B34"/>
      </a:accent4>
      <a:accent5>
        <a:srgbClr val="3E444C"/>
      </a:accent5>
      <a:accent6>
        <a:srgbClr val="70AD47"/>
      </a:accent6>
      <a:hlink>
        <a:srgbClr val="0563C1"/>
      </a:hlink>
      <a:folHlink>
        <a:srgbClr val="954F72"/>
      </a:folHlink>
    </a:clrScheme>
    <a:fontScheme name="Interaction Lab">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1507</Words>
  <Application>Microsoft Office PowerPoint</Application>
  <PresentationFormat>Widescreen</PresentationFormat>
  <Paragraphs>144</Paragraphs>
  <Slides>15</Slides>
  <Notes>13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HelveticaNeueLT Std Med</vt:lpstr>
      <vt:lpstr>Symbol</vt:lpstr>
      <vt:lpstr>Times New Roman</vt:lpstr>
      <vt:lpstr>Wingdings</vt:lpstr>
      <vt:lpstr>Office Theme</vt:lpstr>
      <vt:lpstr>Arduino-based real-time air quality and pollution monitoring system</vt:lpstr>
      <vt:lpstr>Agenda</vt:lpstr>
      <vt:lpstr>Abstract</vt:lpstr>
      <vt:lpstr>Introduction</vt:lpstr>
      <vt:lpstr>Equipment</vt:lpstr>
      <vt:lpstr>Equipment Description</vt:lpstr>
      <vt:lpstr>PowerPoint Presentation</vt:lpstr>
      <vt:lpstr>PowerPoint Presentation</vt:lpstr>
      <vt:lpstr>PowerPoint Presentation</vt:lpstr>
      <vt:lpstr>Block Diagrams</vt:lpstr>
      <vt:lpstr>Time Plan</vt:lpstr>
      <vt:lpstr>Team Organization</vt:lpstr>
      <vt:lpstr>Circuit</vt:lpstr>
      <vt:lpstr>Implementation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Valentin Schwind</dc:creator>
  <cp:lastModifiedBy>Parthkumar Patel</cp:lastModifiedBy>
  <cp:revision>1270</cp:revision>
  <cp:lastPrinted>2020-04-22T00:51:05Z</cp:lastPrinted>
  <dcterms:created xsi:type="dcterms:W3CDTF">2017-10-10T14:10:45Z</dcterms:created>
  <dcterms:modified xsi:type="dcterms:W3CDTF">2023-02-08T12:54:15Z</dcterms:modified>
</cp:coreProperties>
</file>